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12192000" cy="6858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>
      <p:cViewPr varScale="1">
        <p:scale>
          <a:sx n="106" d="100"/>
          <a:sy n="106" d="100"/>
        </p:scale>
        <p:origin x="79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500"/>
            <a:ext cx="1781175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499"/>
            <a:ext cx="1781175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3387" y="195325"/>
            <a:ext cx="2540" cy="2449830"/>
          </a:xfrm>
          <a:custGeom>
            <a:avLst/>
            <a:gdLst/>
            <a:ahLst/>
            <a:cxnLst/>
            <a:rect l="l" t="t" r="r" b="b"/>
            <a:pathLst>
              <a:path w="2540" h="2449830">
                <a:moveTo>
                  <a:pt x="0" y="0"/>
                </a:moveTo>
                <a:lnTo>
                  <a:pt x="2120" y="2449449"/>
                </a:lnTo>
              </a:path>
            </a:pathLst>
          </a:custGeom>
          <a:ln w="25549">
            <a:solidFill>
              <a:srgbClr val="04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987" y="2550413"/>
            <a:ext cx="3879850" cy="67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 dirty="0">
                <a:latin typeface="Arial"/>
                <a:cs typeface="Arial"/>
              </a:rPr>
              <a:t>Data </a:t>
            </a:r>
            <a:r>
              <a:rPr sz="1200" b="1" spc="-45" dirty="0">
                <a:latin typeface="Arial"/>
                <a:cs typeface="Arial"/>
              </a:rPr>
              <a:t>&amp; </a:t>
            </a:r>
            <a:r>
              <a:rPr sz="1200" b="1" dirty="0">
                <a:latin typeface="Arial"/>
                <a:cs typeface="Arial"/>
              </a:rPr>
              <a:t>Knowledge  </a:t>
            </a:r>
            <a:r>
              <a:rPr sz="1200" b="1" spc="-30" dirty="0">
                <a:latin typeface="Arial"/>
                <a:cs typeface="Arial"/>
              </a:rPr>
              <a:t>Engineering</a:t>
            </a:r>
            <a:r>
              <a:rPr sz="1200" b="1" spc="15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625" y="533400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2987" y="2369502"/>
            <a:ext cx="9213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25. </a:t>
            </a:r>
            <a:r>
              <a:rPr sz="1200" spc="-40" dirty="0">
                <a:solidFill>
                  <a:srgbClr val="1F487C"/>
                </a:solidFill>
                <a:latin typeface="Times New Roman"/>
                <a:cs typeface="Times New Roman"/>
              </a:rPr>
              <a:t>April</a:t>
            </a:r>
            <a:r>
              <a:rPr sz="1200" spc="11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2021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TRESURETROVE: </a:t>
            </a:r>
            <a:r>
              <a:rPr spc="-5" dirty="0"/>
              <a:t>Money</a:t>
            </a:r>
            <a:r>
              <a:rPr spc="-335" dirty="0"/>
              <a:t> </a:t>
            </a:r>
            <a:r>
              <a:rPr dirty="0"/>
              <a:t>Control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Milestone </a:t>
            </a:r>
            <a:r>
              <a:rPr lang="de-DE" dirty="0"/>
              <a:t>2</a:t>
            </a:r>
            <a:r>
              <a:rPr dirty="0"/>
              <a:t> </a:t>
            </a:r>
            <a:r>
              <a:rPr lang="en-DE" dirty="0"/>
              <a:t>–</a:t>
            </a:r>
            <a:r>
              <a:rPr dirty="0"/>
              <a:t> </a:t>
            </a:r>
            <a:r>
              <a:rPr lang="de-DE" spc="-40" dirty="0"/>
              <a:t>Basic Prototype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81000" y="5059489"/>
            <a:ext cx="5791200" cy="1077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LAKSHMI 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HARIKA 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NAKKA </a:t>
            </a:r>
            <a:r>
              <a:rPr lang="de-DE"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(Scrum Master/Developer/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Functional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Testing)</a:t>
            </a:r>
            <a:r>
              <a:rPr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de-DE" sz="1200" b="1" spc="-6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MIMRAZ 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HASSAN </a:t>
            </a:r>
            <a:r>
              <a:rPr lang="de-DE"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(GIT Reports/ UI . Testing)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MUHAMMAD 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FAIZAN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ASLAM</a:t>
            </a:r>
            <a:r>
              <a:rPr lang="de-DE"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(System Design /Blog Maintanence)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VENKATA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SUBBA RAJU</a:t>
            </a:r>
            <a:r>
              <a:rPr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KANUMURI</a:t>
            </a:r>
            <a:r>
              <a:rPr lang="de-DE"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(Developer &amp; Implementation)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7300" y="31432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6934200" y="5181600"/>
            <a:ext cx="4876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         </a:t>
            </a:r>
            <a:r>
              <a:rPr lang="en-GB" sz="14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GB" sz="14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FAIZAN</a:t>
            </a:r>
            <a:r>
              <a:rPr lang="en-GB" sz="14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ASLAM</a:t>
            </a:r>
          </a:p>
          <a:p>
            <a:r>
              <a:rPr lang="en-GB" sz="1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DEMO:  </a:t>
            </a:r>
            <a:r>
              <a:rPr lang="en-GB" sz="14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</a:t>
            </a:r>
            <a:r>
              <a:rPr lang="en-GB" sz="14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SUBBA RAJU</a:t>
            </a:r>
            <a:r>
              <a:rPr lang="en-GB" sz="1400" spc="-2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KANUMURI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542" y="182551"/>
          <a:ext cx="11852274" cy="593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5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8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466AC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Implementation</a:t>
                      </a:r>
                      <a:r>
                        <a:rPr sz="2250" spc="-2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5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Strategy</a:t>
                      </a:r>
                      <a:r>
                        <a:rPr sz="2250" spc="-24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(Scrum</a:t>
                      </a:r>
                      <a:r>
                        <a:rPr sz="2250" spc="-229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8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Board)</a:t>
                      </a:r>
                      <a:endParaRPr sz="2250">
                        <a:latin typeface="Trebuchet MS"/>
                        <a:cs typeface="Trebuchet MS"/>
                      </a:endParaRPr>
                    </a:p>
                  </a:txBody>
                  <a:tcPr marL="0" marR="0" marT="69850" marB="0">
                    <a:lnL w="28575">
                      <a:solidFill>
                        <a:srgbClr val="0466AC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1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550" b="1" spc="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50" b="1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20.04.2021-04.05.2021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E80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9085" indent="-299085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Arial"/>
                        <a:buChar char="•"/>
                        <a:tabLst>
                          <a:tab pos="299085" algn="l"/>
                          <a:tab pos="1289050" algn="l"/>
                        </a:tabLst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20" dirty="0">
                          <a:latin typeface="Arial"/>
                          <a:cs typeface="Arial"/>
                        </a:rPr>
                        <a:t>2:</a:t>
                      </a:r>
                      <a:r>
                        <a:rPr sz="1550" b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07.05.2021-21-05.2021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1550" b="1" spc="-15" dirty="0">
                          <a:latin typeface="Arial"/>
                          <a:cs typeface="Arial"/>
                        </a:rPr>
                        <a:t>DONE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1019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Team</a:t>
                      </a:r>
                      <a:r>
                        <a:rPr sz="1200" spc="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introduction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Roles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assignment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Task</a:t>
                      </a:r>
                      <a:r>
                        <a:rPr sz="1200" spc="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scheduling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2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Repository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setting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First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week</a:t>
                      </a:r>
                      <a:r>
                        <a:rPr sz="1200" spc="-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report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25" dirty="0">
                          <a:latin typeface="Bookman Uralic"/>
                          <a:cs typeface="Bookman Uralic"/>
                        </a:rPr>
                        <a:t>Use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case</a:t>
                      </a:r>
                      <a:r>
                        <a:rPr sz="1200" spc="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marR="39116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Finalized 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2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 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components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implemented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marR="523875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functionalities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 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Date/Time,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  method,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comments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with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priority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compiled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Working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tested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87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50" b="1" spc="-25" dirty="0">
                          <a:latin typeface="Arial"/>
                          <a:cs typeface="Arial"/>
                        </a:rPr>
                        <a:t>DOING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Implementation</a:t>
                      </a:r>
                      <a:r>
                        <a:rPr sz="1200" spc="-16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ideas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Layout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UI</a:t>
                      </a:r>
                      <a:r>
                        <a:rPr sz="1200" spc="-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marR="197485" indent="-286385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Kickstart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 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 </a:t>
                      </a:r>
                      <a:r>
                        <a:rPr sz="1200" spc="20" dirty="0">
                          <a:latin typeface="Bookman Uralic"/>
                          <a:cs typeface="Bookman Uralic"/>
                        </a:rPr>
                        <a:t>elements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229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Assign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tasks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Set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up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Get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feedback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from </a:t>
                      </a: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regarding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UML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marR="59436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strategy</a:t>
                      </a:r>
                      <a:r>
                        <a:rPr sz="1200" spc="-1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 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 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Testing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functionalities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marR="236854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Updating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Blog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 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 essential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Prepare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slides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milestone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Update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 after</a:t>
                      </a:r>
                      <a:r>
                        <a:rPr sz="1200" spc="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marR="229235" indent="-286385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Rigorously test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 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provide</a:t>
                      </a:r>
                      <a:r>
                        <a:rPr sz="1200" spc="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2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1550" b="1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550" b="1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10" dirty="0">
                          <a:latin typeface="Arial"/>
                          <a:cs typeface="Arial"/>
                        </a:rPr>
                        <a:t>DO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Requirements</a:t>
                      </a:r>
                      <a:r>
                        <a:rPr sz="1200" spc="-19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elicitation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mapping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Use-Case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</a:t>
                      </a:r>
                      <a:r>
                        <a:rPr sz="1200" spc="-9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Activity</a:t>
                      </a:r>
                      <a:r>
                        <a:rPr sz="1200" spc="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marR="58674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essential  features: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370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Add/Delete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&amp;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Time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</a:t>
                      </a:r>
                      <a:r>
                        <a:rPr sz="1200" spc="-1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method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Adding filter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search</a:t>
                      </a:r>
                      <a:r>
                        <a:rPr sz="1200" spc="-15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feature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functionality.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marR="142875" indent="-285750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Firebase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integration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  data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storage.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75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visual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graphs</a:t>
                      </a:r>
                      <a:r>
                        <a:rPr sz="1200" spc="4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home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Improving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aesthetics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marR="271780" indent="-286385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Demo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 working</a:t>
                      </a:r>
                      <a:r>
                        <a:rPr sz="1200" spc="-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  and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all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functionalities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Final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  <a:endParaRPr sz="120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2551"/>
            <a:ext cx="12192000" cy="6085205"/>
            <a:chOff x="0" y="182551"/>
            <a:chExt cx="12192000" cy="6085205"/>
          </a:xfrm>
        </p:grpSpPr>
        <p:sp>
          <p:nvSpPr>
            <p:cNvPr id="3" name="object 3"/>
            <p:cNvSpPr/>
            <p:nvPr/>
          </p:nvSpPr>
          <p:spPr>
            <a:xfrm>
              <a:off x="2524124" y="1323975"/>
              <a:ext cx="2790825" cy="4943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9425" y="1323975"/>
              <a:ext cx="2790825" cy="4943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2900" y="5434075"/>
              <a:ext cx="552450" cy="581025"/>
            </a:xfrm>
            <a:custGeom>
              <a:avLst/>
              <a:gdLst/>
              <a:ahLst/>
              <a:cxnLst/>
              <a:rect l="l" t="t" r="r" b="b"/>
              <a:pathLst>
                <a:path w="552450" h="581025">
                  <a:moveTo>
                    <a:pt x="0" y="290449"/>
                  </a:moveTo>
                  <a:lnTo>
                    <a:pt x="3612" y="243338"/>
                  </a:lnTo>
                  <a:lnTo>
                    <a:pt x="14072" y="198648"/>
                  </a:lnTo>
                  <a:lnTo>
                    <a:pt x="30812" y="156975"/>
                  </a:lnTo>
                  <a:lnTo>
                    <a:pt x="53266" y="118917"/>
                  </a:lnTo>
                  <a:lnTo>
                    <a:pt x="80867" y="85074"/>
                  </a:lnTo>
                  <a:lnTo>
                    <a:pt x="113047" y="56042"/>
                  </a:lnTo>
                  <a:lnTo>
                    <a:pt x="149239" y="32421"/>
                  </a:lnTo>
                  <a:lnTo>
                    <a:pt x="188878" y="14808"/>
                  </a:lnTo>
                  <a:lnTo>
                    <a:pt x="231395" y="3801"/>
                  </a:lnTo>
                  <a:lnTo>
                    <a:pt x="276225" y="0"/>
                  </a:lnTo>
                  <a:lnTo>
                    <a:pt x="321023" y="3801"/>
                  </a:lnTo>
                  <a:lnTo>
                    <a:pt x="363522" y="14808"/>
                  </a:lnTo>
                  <a:lnTo>
                    <a:pt x="403154" y="32421"/>
                  </a:lnTo>
                  <a:lnTo>
                    <a:pt x="439347" y="56042"/>
                  </a:lnTo>
                  <a:lnTo>
                    <a:pt x="471535" y="85074"/>
                  </a:lnTo>
                  <a:lnTo>
                    <a:pt x="499146" y="118917"/>
                  </a:lnTo>
                  <a:lnTo>
                    <a:pt x="521613" y="156975"/>
                  </a:lnTo>
                  <a:lnTo>
                    <a:pt x="538365" y="198648"/>
                  </a:lnTo>
                  <a:lnTo>
                    <a:pt x="548833" y="243338"/>
                  </a:lnTo>
                  <a:lnTo>
                    <a:pt x="552450" y="290449"/>
                  </a:lnTo>
                  <a:lnTo>
                    <a:pt x="548833" y="337573"/>
                  </a:lnTo>
                  <a:lnTo>
                    <a:pt x="538365" y="382275"/>
                  </a:lnTo>
                  <a:lnTo>
                    <a:pt x="521613" y="423958"/>
                  </a:lnTo>
                  <a:lnTo>
                    <a:pt x="499146" y="462024"/>
                  </a:lnTo>
                  <a:lnTo>
                    <a:pt x="471535" y="495874"/>
                  </a:lnTo>
                  <a:lnTo>
                    <a:pt x="439347" y="524911"/>
                  </a:lnTo>
                  <a:lnTo>
                    <a:pt x="403154" y="548536"/>
                  </a:lnTo>
                  <a:lnTo>
                    <a:pt x="363522" y="566151"/>
                  </a:lnTo>
                  <a:lnTo>
                    <a:pt x="321023" y="577159"/>
                  </a:lnTo>
                  <a:lnTo>
                    <a:pt x="276225" y="580961"/>
                  </a:lnTo>
                  <a:lnTo>
                    <a:pt x="231395" y="577159"/>
                  </a:lnTo>
                  <a:lnTo>
                    <a:pt x="188878" y="566151"/>
                  </a:lnTo>
                  <a:lnTo>
                    <a:pt x="149239" y="548536"/>
                  </a:lnTo>
                  <a:lnTo>
                    <a:pt x="113047" y="524911"/>
                  </a:lnTo>
                  <a:lnTo>
                    <a:pt x="80867" y="495874"/>
                  </a:lnTo>
                  <a:lnTo>
                    <a:pt x="53266" y="462024"/>
                  </a:lnTo>
                  <a:lnTo>
                    <a:pt x="30812" y="423958"/>
                  </a:lnTo>
                  <a:lnTo>
                    <a:pt x="14072" y="382275"/>
                  </a:lnTo>
                  <a:lnTo>
                    <a:pt x="3612" y="337573"/>
                  </a:lnTo>
                  <a:lnTo>
                    <a:pt x="0" y="29044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728599" y="0"/>
                  </a:moveTo>
                  <a:lnTo>
                    <a:pt x="7285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28599" y="364236"/>
                  </a:lnTo>
                  <a:lnTo>
                    <a:pt x="728599" y="485775"/>
                  </a:lnTo>
                  <a:lnTo>
                    <a:pt x="971550" y="242824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A4A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0" y="121412"/>
                  </a:moveTo>
                  <a:lnTo>
                    <a:pt x="728599" y="121412"/>
                  </a:lnTo>
                  <a:lnTo>
                    <a:pt x="728599" y="0"/>
                  </a:lnTo>
                  <a:lnTo>
                    <a:pt x="971550" y="242824"/>
                  </a:lnTo>
                  <a:lnTo>
                    <a:pt x="728599" y="485775"/>
                  </a:lnTo>
                  <a:lnTo>
                    <a:pt x="7285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4124" y="1323975"/>
            <a:ext cx="4033901" cy="4943475"/>
            <a:chOff x="2524124" y="1323975"/>
            <a:chExt cx="4033901" cy="4943475"/>
          </a:xfrm>
        </p:grpSpPr>
        <p:sp>
          <p:nvSpPr>
            <p:cNvPr id="3" name="object 3"/>
            <p:cNvSpPr/>
            <p:nvPr/>
          </p:nvSpPr>
          <p:spPr>
            <a:xfrm>
              <a:off x="2524124" y="1323975"/>
              <a:ext cx="2790825" cy="4943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57775" y="5434075"/>
              <a:ext cx="542925" cy="581025"/>
            </a:xfrm>
            <a:custGeom>
              <a:avLst/>
              <a:gdLst/>
              <a:ahLst/>
              <a:cxnLst/>
              <a:rect l="l" t="t" r="r" b="b"/>
              <a:pathLst>
                <a:path w="542925" h="581025">
                  <a:moveTo>
                    <a:pt x="0" y="290449"/>
                  </a:moveTo>
                  <a:lnTo>
                    <a:pt x="3549" y="243338"/>
                  </a:lnTo>
                  <a:lnTo>
                    <a:pt x="13826" y="198648"/>
                  </a:lnTo>
                  <a:lnTo>
                    <a:pt x="30274" y="156975"/>
                  </a:lnTo>
                  <a:lnTo>
                    <a:pt x="52336" y="118917"/>
                  </a:lnTo>
                  <a:lnTo>
                    <a:pt x="79454" y="85074"/>
                  </a:lnTo>
                  <a:lnTo>
                    <a:pt x="111072" y="56042"/>
                  </a:lnTo>
                  <a:lnTo>
                    <a:pt x="146632" y="32421"/>
                  </a:lnTo>
                  <a:lnTo>
                    <a:pt x="185578" y="14808"/>
                  </a:lnTo>
                  <a:lnTo>
                    <a:pt x="227352" y="3801"/>
                  </a:lnTo>
                  <a:lnTo>
                    <a:pt x="271399" y="0"/>
                  </a:lnTo>
                  <a:lnTo>
                    <a:pt x="315448" y="3801"/>
                  </a:lnTo>
                  <a:lnTo>
                    <a:pt x="357232" y="14808"/>
                  </a:lnTo>
                  <a:lnTo>
                    <a:pt x="396192" y="32421"/>
                  </a:lnTo>
                  <a:lnTo>
                    <a:pt x="431770" y="56042"/>
                  </a:lnTo>
                  <a:lnTo>
                    <a:pt x="463407" y="85074"/>
                  </a:lnTo>
                  <a:lnTo>
                    <a:pt x="490544" y="118917"/>
                  </a:lnTo>
                  <a:lnTo>
                    <a:pt x="512622" y="156975"/>
                  </a:lnTo>
                  <a:lnTo>
                    <a:pt x="529085" y="198648"/>
                  </a:lnTo>
                  <a:lnTo>
                    <a:pt x="539371" y="243338"/>
                  </a:lnTo>
                  <a:lnTo>
                    <a:pt x="542925" y="290449"/>
                  </a:lnTo>
                  <a:lnTo>
                    <a:pt x="539371" y="337573"/>
                  </a:lnTo>
                  <a:lnTo>
                    <a:pt x="529085" y="382275"/>
                  </a:lnTo>
                  <a:lnTo>
                    <a:pt x="512622" y="423958"/>
                  </a:lnTo>
                  <a:lnTo>
                    <a:pt x="490544" y="462024"/>
                  </a:lnTo>
                  <a:lnTo>
                    <a:pt x="463407" y="495874"/>
                  </a:lnTo>
                  <a:lnTo>
                    <a:pt x="431770" y="524911"/>
                  </a:lnTo>
                  <a:lnTo>
                    <a:pt x="396192" y="548536"/>
                  </a:lnTo>
                  <a:lnTo>
                    <a:pt x="357232" y="566151"/>
                  </a:lnTo>
                  <a:lnTo>
                    <a:pt x="315448" y="577159"/>
                  </a:lnTo>
                  <a:lnTo>
                    <a:pt x="271399" y="580961"/>
                  </a:lnTo>
                  <a:lnTo>
                    <a:pt x="227352" y="577159"/>
                  </a:lnTo>
                  <a:lnTo>
                    <a:pt x="185578" y="566151"/>
                  </a:lnTo>
                  <a:lnTo>
                    <a:pt x="146632" y="548536"/>
                  </a:lnTo>
                  <a:lnTo>
                    <a:pt x="111072" y="524911"/>
                  </a:lnTo>
                  <a:lnTo>
                    <a:pt x="79454" y="495874"/>
                  </a:lnTo>
                  <a:lnTo>
                    <a:pt x="52336" y="462024"/>
                  </a:lnTo>
                  <a:lnTo>
                    <a:pt x="30274" y="423958"/>
                  </a:lnTo>
                  <a:lnTo>
                    <a:pt x="13826" y="382275"/>
                  </a:lnTo>
                  <a:lnTo>
                    <a:pt x="3549" y="337573"/>
                  </a:lnTo>
                  <a:lnTo>
                    <a:pt x="0" y="29044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728599" y="0"/>
                  </a:moveTo>
                  <a:lnTo>
                    <a:pt x="7285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28599" y="364236"/>
                  </a:lnTo>
                  <a:lnTo>
                    <a:pt x="728599" y="485775"/>
                  </a:lnTo>
                  <a:lnTo>
                    <a:pt x="971550" y="242824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A4A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0" y="121412"/>
                  </a:moveTo>
                  <a:lnTo>
                    <a:pt x="728599" y="121412"/>
                  </a:lnTo>
                  <a:lnTo>
                    <a:pt x="728599" y="0"/>
                  </a:lnTo>
                  <a:lnTo>
                    <a:pt x="971550" y="242824"/>
                  </a:lnTo>
                  <a:lnTo>
                    <a:pt x="728599" y="485775"/>
                  </a:lnTo>
                  <a:lnTo>
                    <a:pt x="7285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4B6F2-A815-B844-AA9B-326233FF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1323975"/>
            <a:ext cx="2962276" cy="5062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1" y="1219200"/>
            <a:ext cx="3962400" cy="4943475"/>
            <a:chOff x="2524124" y="1323975"/>
            <a:chExt cx="4033901" cy="4943475"/>
          </a:xfrm>
        </p:grpSpPr>
        <p:sp>
          <p:nvSpPr>
            <p:cNvPr id="3" name="object 3"/>
            <p:cNvSpPr/>
            <p:nvPr/>
          </p:nvSpPr>
          <p:spPr>
            <a:xfrm>
              <a:off x="2524124" y="1323975"/>
              <a:ext cx="2790825" cy="4943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57775" y="5434075"/>
              <a:ext cx="542925" cy="581025"/>
            </a:xfrm>
            <a:custGeom>
              <a:avLst/>
              <a:gdLst/>
              <a:ahLst/>
              <a:cxnLst/>
              <a:rect l="l" t="t" r="r" b="b"/>
              <a:pathLst>
                <a:path w="542925" h="581025">
                  <a:moveTo>
                    <a:pt x="0" y="290449"/>
                  </a:moveTo>
                  <a:lnTo>
                    <a:pt x="3549" y="243338"/>
                  </a:lnTo>
                  <a:lnTo>
                    <a:pt x="13826" y="198648"/>
                  </a:lnTo>
                  <a:lnTo>
                    <a:pt x="30274" y="156975"/>
                  </a:lnTo>
                  <a:lnTo>
                    <a:pt x="52336" y="118917"/>
                  </a:lnTo>
                  <a:lnTo>
                    <a:pt x="79454" y="85074"/>
                  </a:lnTo>
                  <a:lnTo>
                    <a:pt x="111072" y="56042"/>
                  </a:lnTo>
                  <a:lnTo>
                    <a:pt x="146632" y="32421"/>
                  </a:lnTo>
                  <a:lnTo>
                    <a:pt x="185578" y="14808"/>
                  </a:lnTo>
                  <a:lnTo>
                    <a:pt x="227352" y="3801"/>
                  </a:lnTo>
                  <a:lnTo>
                    <a:pt x="271399" y="0"/>
                  </a:lnTo>
                  <a:lnTo>
                    <a:pt x="315448" y="3801"/>
                  </a:lnTo>
                  <a:lnTo>
                    <a:pt x="357232" y="14808"/>
                  </a:lnTo>
                  <a:lnTo>
                    <a:pt x="396192" y="32421"/>
                  </a:lnTo>
                  <a:lnTo>
                    <a:pt x="431770" y="56042"/>
                  </a:lnTo>
                  <a:lnTo>
                    <a:pt x="463407" y="85074"/>
                  </a:lnTo>
                  <a:lnTo>
                    <a:pt x="490544" y="118917"/>
                  </a:lnTo>
                  <a:lnTo>
                    <a:pt x="512622" y="156975"/>
                  </a:lnTo>
                  <a:lnTo>
                    <a:pt x="529085" y="198648"/>
                  </a:lnTo>
                  <a:lnTo>
                    <a:pt x="539371" y="243338"/>
                  </a:lnTo>
                  <a:lnTo>
                    <a:pt x="542925" y="290449"/>
                  </a:lnTo>
                  <a:lnTo>
                    <a:pt x="539371" y="337573"/>
                  </a:lnTo>
                  <a:lnTo>
                    <a:pt x="529085" y="382275"/>
                  </a:lnTo>
                  <a:lnTo>
                    <a:pt x="512622" y="423958"/>
                  </a:lnTo>
                  <a:lnTo>
                    <a:pt x="490544" y="462024"/>
                  </a:lnTo>
                  <a:lnTo>
                    <a:pt x="463407" y="495874"/>
                  </a:lnTo>
                  <a:lnTo>
                    <a:pt x="431770" y="524911"/>
                  </a:lnTo>
                  <a:lnTo>
                    <a:pt x="396192" y="548536"/>
                  </a:lnTo>
                  <a:lnTo>
                    <a:pt x="357232" y="566151"/>
                  </a:lnTo>
                  <a:lnTo>
                    <a:pt x="315448" y="577159"/>
                  </a:lnTo>
                  <a:lnTo>
                    <a:pt x="271399" y="580961"/>
                  </a:lnTo>
                  <a:lnTo>
                    <a:pt x="227352" y="577159"/>
                  </a:lnTo>
                  <a:lnTo>
                    <a:pt x="185578" y="566151"/>
                  </a:lnTo>
                  <a:lnTo>
                    <a:pt x="146632" y="548536"/>
                  </a:lnTo>
                  <a:lnTo>
                    <a:pt x="111072" y="524911"/>
                  </a:lnTo>
                  <a:lnTo>
                    <a:pt x="79454" y="495874"/>
                  </a:lnTo>
                  <a:lnTo>
                    <a:pt x="52336" y="462024"/>
                  </a:lnTo>
                  <a:lnTo>
                    <a:pt x="30274" y="423958"/>
                  </a:lnTo>
                  <a:lnTo>
                    <a:pt x="13826" y="382275"/>
                  </a:lnTo>
                  <a:lnTo>
                    <a:pt x="3549" y="337573"/>
                  </a:lnTo>
                  <a:lnTo>
                    <a:pt x="0" y="29044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728599" y="0"/>
                  </a:moveTo>
                  <a:lnTo>
                    <a:pt x="7285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28599" y="364236"/>
                  </a:lnTo>
                  <a:lnTo>
                    <a:pt x="728599" y="485775"/>
                  </a:lnTo>
                  <a:lnTo>
                    <a:pt x="971550" y="242824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A4A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6475" y="3481450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0" y="121412"/>
                  </a:moveTo>
                  <a:lnTo>
                    <a:pt x="728599" y="121412"/>
                  </a:lnTo>
                  <a:lnTo>
                    <a:pt x="728599" y="0"/>
                  </a:lnTo>
                  <a:lnTo>
                    <a:pt x="971550" y="242824"/>
                  </a:lnTo>
                  <a:lnTo>
                    <a:pt x="728599" y="485775"/>
                  </a:lnTo>
                  <a:lnTo>
                    <a:pt x="7285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EC346-55B6-2E49-A441-807ABBB9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19200"/>
            <a:ext cx="2827013" cy="494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BE28D-1E71-9148-9B27-B15BD02F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787" y="1219200"/>
            <a:ext cx="282701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3595" y="1227388"/>
            <a:ext cx="6688023" cy="4953000"/>
            <a:chOff x="2723870" y="1314450"/>
            <a:chExt cx="6688023" cy="4953000"/>
          </a:xfrm>
        </p:grpSpPr>
        <p:sp>
          <p:nvSpPr>
            <p:cNvPr id="3" name="object 3"/>
            <p:cNvSpPr/>
            <p:nvPr/>
          </p:nvSpPr>
          <p:spPr>
            <a:xfrm>
              <a:off x="6819900" y="1314450"/>
              <a:ext cx="2591993" cy="495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23870" y="1333500"/>
              <a:ext cx="2591994" cy="49339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19725" y="1424050"/>
              <a:ext cx="552450" cy="571500"/>
            </a:xfrm>
            <a:custGeom>
              <a:avLst/>
              <a:gdLst/>
              <a:ahLst/>
              <a:cxnLst/>
              <a:rect l="l" t="t" r="r" b="b"/>
              <a:pathLst>
                <a:path w="552450" h="571500">
                  <a:moveTo>
                    <a:pt x="0" y="285750"/>
                  </a:moveTo>
                  <a:lnTo>
                    <a:pt x="3612" y="239388"/>
                  </a:lnTo>
                  <a:lnTo>
                    <a:pt x="14072" y="195413"/>
                  </a:lnTo>
                  <a:lnTo>
                    <a:pt x="30812" y="154411"/>
                  </a:lnTo>
                  <a:lnTo>
                    <a:pt x="53266" y="116970"/>
                  </a:lnTo>
                  <a:lnTo>
                    <a:pt x="80867" y="83677"/>
                  </a:lnTo>
                  <a:lnTo>
                    <a:pt x="113047" y="55120"/>
                  </a:lnTo>
                  <a:lnTo>
                    <a:pt x="149239" y="31886"/>
                  </a:lnTo>
                  <a:lnTo>
                    <a:pt x="188878" y="14563"/>
                  </a:lnTo>
                  <a:lnTo>
                    <a:pt x="231395" y="3738"/>
                  </a:lnTo>
                  <a:lnTo>
                    <a:pt x="276225" y="0"/>
                  </a:lnTo>
                  <a:lnTo>
                    <a:pt x="321023" y="3738"/>
                  </a:lnTo>
                  <a:lnTo>
                    <a:pt x="363522" y="14563"/>
                  </a:lnTo>
                  <a:lnTo>
                    <a:pt x="403154" y="31886"/>
                  </a:lnTo>
                  <a:lnTo>
                    <a:pt x="439347" y="55120"/>
                  </a:lnTo>
                  <a:lnTo>
                    <a:pt x="471535" y="83677"/>
                  </a:lnTo>
                  <a:lnTo>
                    <a:pt x="499146" y="116970"/>
                  </a:lnTo>
                  <a:lnTo>
                    <a:pt x="521613" y="154411"/>
                  </a:lnTo>
                  <a:lnTo>
                    <a:pt x="538365" y="195413"/>
                  </a:lnTo>
                  <a:lnTo>
                    <a:pt x="548833" y="239388"/>
                  </a:lnTo>
                  <a:lnTo>
                    <a:pt x="552450" y="285750"/>
                  </a:lnTo>
                  <a:lnTo>
                    <a:pt x="548833" y="332080"/>
                  </a:lnTo>
                  <a:lnTo>
                    <a:pt x="538365" y="376037"/>
                  </a:lnTo>
                  <a:lnTo>
                    <a:pt x="521613" y="417032"/>
                  </a:lnTo>
                  <a:lnTo>
                    <a:pt x="499146" y="454475"/>
                  </a:lnTo>
                  <a:lnTo>
                    <a:pt x="471535" y="487775"/>
                  </a:lnTo>
                  <a:lnTo>
                    <a:pt x="439347" y="516343"/>
                  </a:lnTo>
                  <a:lnTo>
                    <a:pt x="403154" y="539589"/>
                  </a:lnTo>
                  <a:lnTo>
                    <a:pt x="363522" y="556924"/>
                  </a:lnTo>
                  <a:lnTo>
                    <a:pt x="321023" y="567757"/>
                  </a:lnTo>
                  <a:lnTo>
                    <a:pt x="276225" y="571500"/>
                  </a:lnTo>
                  <a:lnTo>
                    <a:pt x="231395" y="567757"/>
                  </a:lnTo>
                  <a:lnTo>
                    <a:pt x="188878" y="556924"/>
                  </a:lnTo>
                  <a:lnTo>
                    <a:pt x="149239" y="539589"/>
                  </a:lnTo>
                  <a:lnTo>
                    <a:pt x="113047" y="516343"/>
                  </a:lnTo>
                  <a:lnTo>
                    <a:pt x="80867" y="487775"/>
                  </a:lnTo>
                  <a:lnTo>
                    <a:pt x="53266" y="454475"/>
                  </a:lnTo>
                  <a:lnTo>
                    <a:pt x="30812" y="417032"/>
                  </a:lnTo>
                  <a:lnTo>
                    <a:pt x="14072" y="376037"/>
                  </a:lnTo>
                  <a:lnTo>
                    <a:pt x="3612" y="332080"/>
                  </a:lnTo>
                  <a:lnTo>
                    <a:pt x="0" y="28575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29000" y="3448301"/>
            <a:ext cx="1034314" cy="514099"/>
            <a:chOff x="5573776" y="3468751"/>
            <a:chExt cx="996950" cy="511175"/>
          </a:xfrm>
        </p:grpSpPr>
        <p:sp>
          <p:nvSpPr>
            <p:cNvPr id="8" name="object 8"/>
            <p:cNvSpPr/>
            <p:nvPr/>
          </p:nvSpPr>
          <p:spPr>
            <a:xfrm>
              <a:off x="5586476" y="3481451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728599" y="0"/>
                  </a:moveTo>
                  <a:lnTo>
                    <a:pt x="7285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28599" y="364236"/>
                  </a:lnTo>
                  <a:lnTo>
                    <a:pt x="728599" y="485775"/>
                  </a:lnTo>
                  <a:lnTo>
                    <a:pt x="971550" y="242824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A4A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86476" y="3481451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0" y="121412"/>
                  </a:moveTo>
                  <a:lnTo>
                    <a:pt x="728599" y="121412"/>
                  </a:lnTo>
                  <a:lnTo>
                    <a:pt x="728599" y="0"/>
                  </a:lnTo>
                  <a:lnTo>
                    <a:pt x="971550" y="242824"/>
                  </a:lnTo>
                  <a:lnTo>
                    <a:pt x="728599" y="485775"/>
                  </a:lnTo>
                  <a:lnTo>
                    <a:pt x="7285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F123D0AA-32E9-8D42-979F-0C2E7451CA53}"/>
              </a:ext>
            </a:extLst>
          </p:cNvPr>
          <p:cNvGrpSpPr/>
          <p:nvPr/>
        </p:nvGrpSpPr>
        <p:grpSpPr>
          <a:xfrm>
            <a:off x="7349712" y="3376853"/>
            <a:ext cx="1108488" cy="514099"/>
            <a:chOff x="5573776" y="3468751"/>
            <a:chExt cx="996950" cy="51117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DEB702E-BF3F-E745-9D4C-DB347FA6062E}"/>
                </a:ext>
              </a:extLst>
            </p:cNvPr>
            <p:cNvSpPr/>
            <p:nvPr/>
          </p:nvSpPr>
          <p:spPr>
            <a:xfrm>
              <a:off x="5586476" y="3481451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728599" y="0"/>
                  </a:moveTo>
                  <a:lnTo>
                    <a:pt x="7285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28599" y="364236"/>
                  </a:lnTo>
                  <a:lnTo>
                    <a:pt x="728599" y="485775"/>
                  </a:lnTo>
                  <a:lnTo>
                    <a:pt x="971550" y="242824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A4A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D5C66751-C4EE-424E-BC1A-3F2943CD18AA}"/>
                </a:ext>
              </a:extLst>
            </p:cNvPr>
            <p:cNvSpPr/>
            <p:nvPr/>
          </p:nvSpPr>
          <p:spPr>
            <a:xfrm>
              <a:off x="5586476" y="3481451"/>
              <a:ext cx="971550" cy="485775"/>
            </a:xfrm>
            <a:custGeom>
              <a:avLst/>
              <a:gdLst/>
              <a:ahLst/>
              <a:cxnLst/>
              <a:rect l="l" t="t" r="r" b="b"/>
              <a:pathLst>
                <a:path w="971550" h="485775">
                  <a:moveTo>
                    <a:pt x="0" y="121412"/>
                  </a:moveTo>
                  <a:lnTo>
                    <a:pt x="728599" y="121412"/>
                  </a:lnTo>
                  <a:lnTo>
                    <a:pt x="728599" y="0"/>
                  </a:lnTo>
                  <a:lnTo>
                    <a:pt x="971550" y="242824"/>
                  </a:lnTo>
                  <a:lnTo>
                    <a:pt x="728599" y="485775"/>
                  </a:lnTo>
                  <a:lnTo>
                    <a:pt x="7285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665BF-F81D-0A40-BE1A-25935ADF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175" y="1227388"/>
            <a:ext cx="269822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 dirty="0">
                <a:latin typeface="Arial"/>
                <a:cs typeface="Arial"/>
              </a:rPr>
              <a:t>Data </a:t>
            </a:r>
            <a:r>
              <a:rPr sz="1200" b="1" spc="-45" dirty="0">
                <a:latin typeface="Arial"/>
                <a:cs typeface="Arial"/>
              </a:rPr>
              <a:t>&amp; </a:t>
            </a:r>
            <a:r>
              <a:rPr sz="1200" b="1" dirty="0">
                <a:latin typeface="Arial"/>
                <a:cs typeface="Arial"/>
              </a:rPr>
              <a:t>Knowledge  </a:t>
            </a:r>
            <a:r>
              <a:rPr sz="1200" b="1" spc="-30" dirty="0">
                <a:latin typeface="Arial"/>
                <a:cs typeface="Arial"/>
              </a:rPr>
              <a:t>Engineering</a:t>
            </a:r>
            <a:r>
              <a:rPr sz="1200" b="1" spc="15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305" y="742506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6" y="2550413"/>
            <a:ext cx="52054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400" spc="-10" dirty="0"/>
              <a:t>APPLICATION</a:t>
            </a:r>
            <a:r>
              <a:rPr lang="de-DE" spc="-10" dirty="0"/>
              <a:t> DEMONSTRATION…….</a:t>
            </a:r>
            <a:endParaRPr spc="-10" dirty="0"/>
          </a:p>
        </p:txBody>
      </p:sp>
      <p:sp>
        <p:nvSpPr>
          <p:cNvPr id="9" name="object 9"/>
          <p:cNvSpPr/>
          <p:nvPr/>
        </p:nvSpPr>
        <p:spPr>
          <a:xfrm>
            <a:off x="9172575" y="2105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5029200" y="3136612"/>
            <a:ext cx="384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</a:t>
            </a:r>
            <a:r>
              <a:rPr lang="en-GB" sz="1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VENKATA </a:t>
            </a:r>
            <a:r>
              <a:rPr lang="en-GB"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SUBBA RAJU</a:t>
            </a:r>
            <a:r>
              <a:rPr lang="en-GB" sz="1400" b="1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KANUMURI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564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110998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10" dirty="0">
                <a:latin typeface="Trebuchet MS"/>
                <a:cs typeface="Trebuchet MS"/>
              </a:rPr>
              <a:t>Overview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2100" y="5879782"/>
            <a:ext cx="67310" cy="128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-35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0894" y="3106801"/>
            <a:ext cx="9928860" cy="1289685"/>
            <a:chOff x="1310894" y="3106801"/>
            <a:chExt cx="9928860" cy="1289685"/>
          </a:xfrm>
        </p:grpSpPr>
        <p:sp>
          <p:nvSpPr>
            <p:cNvPr id="5" name="object 5"/>
            <p:cNvSpPr/>
            <p:nvPr/>
          </p:nvSpPr>
          <p:spPr>
            <a:xfrm>
              <a:off x="2606547" y="3106801"/>
              <a:ext cx="8632952" cy="1282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479" y="4253484"/>
              <a:ext cx="406638" cy="137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894" y="3377310"/>
              <a:ext cx="1407795" cy="880110"/>
            </a:xfrm>
            <a:custGeom>
              <a:avLst/>
              <a:gdLst/>
              <a:ahLst/>
              <a:cxnLst/>
              <a:rect l="l" t="t" r="r" b="b"/>
              <a:pathLst>
                <a:path w="1407795" h="880110">
                  <a:moveTo>
                    <a:pt x="1407287" y="41021"/>
                  </a:moveTo>
                  <a:lnTo>
                    <a:pt x="1404061" y="24765"/>
                  </a:lnTo>
                  <a:lnTo>
                    <a:pt x="1395234" y="11747"/>
                  </a:lnTo>
                  <a:lnTo>
                    <a:pt x="1382039" y="3124"/>
                  </a:lnTo>
                  <a:lnTo>
                    <a:pt x="1365758" y="0"/>
                  </a:lnTo>
                  <a:lnTo>
                    <a:pt x="44704" y="0"/>
                  </a:lnTo>
                  <a:lnTo>
                    <a:pt x="27965" y="3124"/>
                  </a:lnTo>
                  <a:lnTo>
                    <a:pt x="13677" y="11747"/>
                  </a:lnTo>
                  <a:lnTo>
                    <a:pt x="3733" y="24765"/>
                  </a:lnTo>
                  <a:lnTo>
                    <a:pt x="0" y="41021"/>
                  </a:lnTo>
                  <a:lnTo>
                    <a:pt x="0" y="835279"/>
                  </a:lnTo>
                  <a:lnTo>
                    <a:pt x="3200" y="851725"/>
                  </a:lnTo>
                  <a:lnTo>
                    <a:pt x="11938" y="864984"/>
                  </a:lnTo>
                  <a:lnTo>
                    <a:pt x="24853" y="873848"/>
                  </a:lnTo>
                  <a:lnTo>
                    <a:pt x="40640" y="877062"/>
                  </a:lnTo>
                  <a:lnTo>
                    <a:pt x="1217955" y="877062"/>
                  </a:lnTo>
                  <a:lnTo>
                    <a:pt x="1217041" y="878713"/>
                  </a:lnTo>
                  <a:lnTo>
                    <a:pt x="1225804" y="879221"/>
                  </a:lnTo>
                  <a:lnTo>
                    <a:pt x="1302766" y="879221"/>
                  </a:lnTo>
                  <a:lnTo>
                    <a:pt x="1310767" y="879602"/>
                  </a:lnTo>
                  <a:lnTo>
                    <a:pt x="1310386" y="877062"/>
                  </a:lnTo>
                  <a:lnTo>
                    <a:pt x="1366647" y="877062"/>
                  </a:lnTo>
                  <a:lnTo>
                    <a:pt x="1382420" y="873734"/>
                  </a:lnTo>
                  <a:lnTo>
                    <a:pt x="1395349" y="864704"/>
                  </a:lnTo>
                  <a:lnTo>
                    <a:pt x="1404073" y="851408"/>
                  </a:lnTo>
                  <a:lnTo>
                    <a:pt x="1407287" y="835279"/>
                  </a:lnTo>
                  <a:lnTo>
                    <a:pt x="1407287" y="4102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0419" y="3386836"/>
              <a:ext cx="1391920" cy="765175"/>
            </a:xfrm>
            <a:custGeom>
              <a:avLst/>
              <a:gdLst/>
              <a:ahLst/>
              <a:cxnLst/>
              <a:rect l="l" t="t" r="r" b="b"/>
              <a:pathLst>
                <a:path w="1391920" h="765175">
                  <a:moveTo>
                    <a:pt x="1350010" y="0"/>
                  </a:moveTo>
                  <a:lnTo>
                    <a:pt x="44577" y="0"/>
                  </a:lnTo>
                  <a:lnTo>
                    <a:pt x="27860" y="2611"/>
                  </a:lnTo>
                  <a:lnTo>
                    <a:pt x="13620" y="9937"/>
                  </a:lnTo>
                  <a:lnTo>
                    <a:pt x="3714" y="21216"/>
                  </a:lnTo>
                  <a:lnTo>
                    <a:pt x="0" y="35687"/>
                  </a:lnTo>
                  <a:lnTo>
                    <a:pt x="0" y="764920"/>
                  </a:lnTo>
                  <a:lnTo>
                    <a:pt x="1391412" y="764920"/>
                  </a:lnTo>
                  <a:lnTo>
                    <a:pt x="1391412" y="35687"/>
                  </a:lnTo>
                  <a:lnTo>
                    <a:pt x="1388193" y="21216"/>
                  </a:lnTo>
                  <a:lnTo>
                    <a:pt x="1379378" y="9937"/>
                  </a:lnTo>
                  <a:lnTo>
                    <a:pt x="1366230" y="2611"/>
                  </a:lnTo>
                  <a:lnTo>
                    <a:pt x="135001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6194" y="4386199"/>
              <a:ext cx="410845" cy="10795"/>
            </a:xfrm>
            <a:custGeom>
              <a:avLst/>
              <a:gdLst/>
              <a:ahLst/>
              <a:cxnLst/>
              <a:rect l="l" t="t" r="r" b="b"/>
              <a:pathLst>
                <a:path w="410844" h="10795">
                  <a:moveTo>
                    <a:pt x="410337" y="0"/>
                  </a:moveTo>
                  <a:lnTo>
                    <a:pt x="0" y="0"/>
                  </a:lnTo>
                  <a:lnTo>
                    <a:pt x="0" y="1396"/>
                  </a:lnTo>
                  <a:lnTo>
                    <a:pt x="2472" y="5464"/>
                  </a:lnTo>
                  <a:lnTo>
                    <a:pt x="10350" y="8223"/>
                  </a:lnTo>
                  <a:lnTo>
                    <a:pt x="24324" y="9790"/>
                  </a:lnTo>
                  <a:lnTo>
                    <a:pt x="45085" y="10287"/>
                  </a:lnTo>
                  <a:lnTo>
                    <a:pt x="366141" y="10287"/>
                  </a:lnTo>
                  <a:lnTo>
                    <a:pt x="386601" y="9661"/>
                  </a:lnTo>
                  <a:lnTo>
                    <a:pt x="400097" y="7762"/>
                  </a:lnTo>
                  <a:lnTo>
                    <a:pt x="407664" y="4554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419" y="4158488"/>
              <a:ext cx="1391920" cy="97790"/>
            </a:xfrm>
            <a:custGeom>
              <a:avLst/>
              <a:gdLst/>
              <a:ahLst/>
              <a:cxnLst/>
              <a:rect l="l" t="t" r="r" b="b"/>
              <a:pathLst>
                <a:path w="1391920" h="97789">
                  <a:moveTo>
                    <a:pt x="1391412" y="0"/>
                  </a:moveTo>
                  <a:lnTo>
                    <a:pt x="0" y="0"/>
                  </a:lnTo>
                  <a:lnTo>
                    <a:pt x="0" y="60706"/>
                  </a:lnTo>
                  <a:lnTo>
                    <a:pt x="3714" y="74296"/>
                  </a:lnTo>
                  <a:lnTo>
                    <a:pt x="13620" y="85994"/>
                  </a:lnTo>
                  <a:lnTo>
                    <a:pt x="27860" y="94192"/>
                  </a:lnTo>
                  <a:lnTo>
                    <a:pt x="44577" y="97281"/>
                  </a:lnTo>
                  <a:lnTo>
                    <a:pt x="1350010" y="97281"/>
                  </a:lnTo>
                  <a:lnTo>
                    <a:pt x="1366230" y="94192"/>
                  </a:lnTo>
                  <a:lnTo>
                    <a:pt x="1379378" y="85994"/>
                  </a:lnTo>
                  <a:lnTo>
                    <a:pt x="1388193" y="74296"/>
                  </a:lnTo>
                  <a:lnTo>
                    <a:pt x="1391412" y="6070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8171" y="3434575"/>
              <a:ext cx="1294765" cy="669290"/>
            </a:xfrm>
            <a:custGeom>
              <a:avLst/>
              <a:gdLst/>
              <a:ahLst/>
              <a:cxnLst/>
              <a:rect l="l" t="t" r="r" b="b"/>
              <a:pathLst>
                <a:path w="1294764" h="669289">
                  <a:moveTo>
                    <a:pt x="1294384" y="0"/>
                  </a:moveTo>
                  <a:lnTo>
                    <a:pt x="0" y="0"/>
                  </a:lnTo>
                  <a:lnTo>
                    <a:pt x="0" y="668921"/>
                  </a:lnTo>
                  <a:lnTo>
                    <a:pt x="1294384" y="668921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09876" y="1224025"/>
            <a:ext cx="1733550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87680" marR="295275" indent="-200660">
              <a:lnSpc>
                <a:spcPct val="100000"/>
              </a:lnSpc>
              <a:spcBef>
                <a:spcPts val="210"/>
              </a:spcBef>
            </a:pP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qu</a:t>
            </a:r>
            <a:r>
              <a:rPr sz="1500" b="1" spc="-4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6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t  </a:t>
            </a: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Analysis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3901" y="4586351"/>
            <a:ext cx="1171575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68275" marR="133350" indent="-38100">
              <a:lnSpc>
                <a:spcPct val="100000"/>
              </a:lnSpc>
              <a:spcBef>
                <a:spcPts val="245"/>
              </a:spcBef>
            </a:pPr>
            <a:r>
              <a:rPr sz="1500" b="1" spc="-3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l  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Modeling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5476" y="1185925"/>
            <a:ext cx="1247775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15900" marR="132715" indent="-66675">
              <a:lnSpc>
                <a:spcPct val="100000"/>
              </a:lnSpc>
              <a:spcBef>
                <a:spcPts val="185"/>
              </a:spcBef>
            </a:pP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h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av</a:t>
            </a:r>
            <a:r>
              <a:rPr sz="1500" b="1" spc="-4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l  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Modeling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8171" y="3434575"/>
            <a:ext cx="1294765" cy="6692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47015" marR="241300" indent="180975">
              <a:lnSpc>
                <a:spcPts val="1580"/>
              </a:lnSpc>
              <a:spcBef>
                <a:spcPts val="1160"/>
              </a:spcBef>
            </a:pPr>
            <a:r>
              <a:rPr sz="1350" b="1" spc="-15" dirty="0">
                <a:latin typeface="Gothic Uralic"/>
                <a:cs typeface="Gothic Uralic"/>
              </a:rPr>
              <a:t>Basic  </a:t>
            </a:r>
            <a:r>
              <a:rPr sz="1350" b="1" spc="-10" dirty="0">
                <a:latin typeface="Gothic Uralic"/>
                <a:cs typeface="Gothic Uralic"/>
              </a:rPr>
              <a:t>P</a:t>
            </a:r>
            <a:r>
              <a:rPr sz="1350" b="1" spc="10" dirty="0">
                <a:latin typeface="Gothic Uralic"/>
                <a:cs typeface="Gothic Uralic"/>
              </a:rPr>
              <a:t>r</a:t>
            </a:r>
            <a:r>
              <a:rPr sz="1350" b="1" spc="35" dirty="0">
                <a:latin typeface="Gothic Uralic"/>
                <a:cs typeface="Gothic Uralic"/>
              </a:rPr>
              <a:t>o</a:t>
            </a:r>
            <a:r>
              <a:rPr sz="1350" b="1" spc="-35" dirty="0">
                <a:latin typeface="Gothic Uralic"/>
                <a:cs typeface="Gothic Uralic"/>
              </a:rPr>
              <a:t>t</a:t>
            </a:r>
            <a:r>
              <a:rPr sz="1350" b="1" spc="35" dirty="0">
                <a:latin typeface="Gothic Uralic"/>
                <a:cs typeface="Gothic Uralic"/>
              </a:rPr>
              <a:t>o</a:t>
            </a:r>
            <a:r>
              <a:rPr sz="1350" b="1" spc="-35" dirty="0">
                <a:latin typeface="Gothic Uralic"/>
                <a:cs typeface="Gothic Uralic"/>
              </a:rPr>
              <a:t>ty</a:t>
            </a:r>
            <a:r>
              <a:rPr sz="1350" b="1" spc="10" dirty="0">
                <a:latin typeface="Gothic Uralic"/>
                <a:cs typeface="Gothic Uralic"/>
              </a:rPr>
              <a:t>p</a:t>
            </a:r>
            <a:r>
              <a:rPr sz="1350" b="1" dirty="0">
                <a:latin typeface="Gothic Uralic"/>
                <a:cs typeface="Gothic Uralic"/>
              </a:rPr>
              <a:t>e</a:t>
            </a:r>
            <a:endParaRPr sz="1350">
              <a:latin typeface="Gothic Uralic"/>
              <a:cs typeface="Gothic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33575" y="2813304"/>
            <a:ext cx="9364345" cy="1995805"/>
            <a:chOff x="1933575" y="2813304"/>
            <a:chExt cx="9364345" cy="1995805"/>
          </a:xfrm>
        </p:grpSpPr>
        <p:sp>
          <p:nvSpPr>
            <p:cNvPr id="17" name="object 17"/>
            <p:cNvSpPr/>
            <p:nvPr/>
          </p:nvSpPr>
          <p:spPr>
            <a:xfrm>
              <a:off x="1933575" y="3438525"/>
              <a:ext cx="733425" cy="676275"/>
            </a:xfrm>
            <a:custGeom>
              <a:avLst/>
              <a:gdLst/>
              <a:ahLst/>
              <a:cxnLst/>
              <a:rect l="l" t="t" r="r" b="b"/>
              <a:pathLst>
                <a:path w="733425" h="676275">
                  <a:moveTo>
                    <a:pt x="456183" y="0"/>
                  </a:moveTo>
                  <a:lnTo>
                    <a:pt x="0" y="676275"/>
                  </a:lnTo>
                  <a:lnTo>
                    <a:pt x="731901" y="676275"/>
                  </a:lnTo>
                  <a:lnTo>
                    <a:pt x="733425" y="1777"/>
                  </a:lnTo>
                  <a:lnTo>
                    <a:pt x="456183" y="0"/>
                  </a:lnTo>
                  <a:close/>
                </a:path>
              </a:pathLst>
            </a:custGeom>
            <a:solidFill>
              <a:srgbClr val="99999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1576" y="3814826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148589" y="1905"/>
                  </a:moveTo>
                  <a:lnTo>
                    <a:pt x="0" y="1905"/>
                  </a:lnTo>
                  <a:lnTo>
                    <a:pt x="0" y="371475"/>
                  </a:lnTo>
                  <a:lnTo>
                    <a:pt x="255904" y="371475"/>
                  </a:lnTo>
                  <a:lnTo>
                    <a:pt x="255904" y="114173"/>
                  </a:lnTo>
                  <a:lnTo>
                    <a:pt x="148589" y="114173"/>
                  </a:lnTo>
                  <a:lnTo>
                    <a:pt x="148589" y="1905"/>
                  </a:lnTo>
                  <a:close/>
                </a:path>
                <a:path w="257175" h="371475">
                  <a:moveTo>
                    <a:pt x="161416" y="0"/>
                  </a:moveTo>
                  <a:lnTo>
                    <a:pt x="161416" y="101854"/>
                  </a:lnTo>
                  <a:lnTo>
                    <a:pt x="257175" y="101854"/>
                  </a:lnTo>
                  <a:lnTo>
                    <a:pt x="161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81576" y="3814826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177164" y="1905"/>
                  </a:moveTo>
                  <a:lnTo>
                    <a:pt x="255904" y="1905"/>
                  </a:lnTo>
                  <a:lnTo>
                    <a:pt x="177164" y="1905"/>
                  </a:lnTo>
                  <a:close/>
                </a:path>
                <a:path w="257175" h="371475">
                  <a:moveTo>
                    <a:pt x="0" y="1905"/>
                  </a:moveTo>
                  <a:lnTo>
                    <a:pt x="148589" y="1905"/>
                  </a:lnTo>
                  <a:lnTo>
                    <a:pt x="148589" y="114173"/>
                  </a:lnTo>
                  <a:lnTo>
                    <a:pt x="255904" y="114173"/>
                  </a:lnTo>
                  <a:lnTo>
                    <a:pt x="255904" y="371475"/>
                  </a:lnTo>
                  <a:lnTo>
                    <a:pt x="0" y="371475"/>
                  </a:lnTo>
                  <a:lnTo>
                    <a:pt x="0" y="1905"/>
                  </a:lnTo>
                  <a:close/>
                </a:path>
                <a:path w="257175" h="371475">
                  <a:moveTo>
                    <a:pt x="161416" y="0"/>
                  </a:moveTo>
                  <a:lnTo>
                    <a:pt x="257175" y="101854"/>
                  </a:lnTo>
                  <a:lnTo>
                    <a:pt x="161416" y="101854"/>
                  </a:lnTo>
                  <a:lnTo>
                    <a:pt x="161416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71875" y="3405251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74803" y="0"/>
                  </a:moveTo>
                  <a:lnTo>
                    <a:pt x="66421" y="2159"/>
                  </a:lnTo>
                  <a:lnTo>
                    <a:pt x="0" y="2159"/>
                  </a:lnTo>
                  <a:lnTo>
                    <a:pt x="0" y="44450"/>
                  </a:lnTo>
                  <a:lnTo>
                    <a:pt x="42925" y="44450"/>
                  </a:lnTo>
                  <a:lnTo>
                    <a:pt x="139065" y="401828"/>
                  </a:lnTo>
                  <a:lnTo>
                    <a:pt x="129938" y="406864"/>
                  </a:lnTo>
                  <a:lnTo>
                    <a:pt x="123110" y="414496"/>
                  </a:lnTo>
                  <a:lnTo>
                    <a:pt x="118830" y="424080"/>
                  </a:lnTo>
                  <a:lnTo>
                    <a:pt x="117348" y="434975"/>
                  </a:lnTo>
                  <a:lnTo>
                    <a:pt x="120602" y="451014"/>
                  </a:lnTo>
                  <a:lnTo>
                    <a:pt x="129476" y="464137"/>
                  </a:lnTo>
                  <a:lnTo>
                    <a:pt x="142636" y="472997"/>
                  </a:lnTo>
                  <a:lnTo>
                    <a:pt x="158750" y="476250"/>
                  </a:lnTo>
                  <a:lnTo>
                    <a:pt x="174882" y="472997"/>
                  </a:lnTo>
                  <a:lnTo>
                    <a:pt x="188086" y="464137"/>
                  </a:lnTo>
                  <a:lnTo>
                    <a:pt x="197004" y="451014"/>
                  </a:lnTo>
                  <a:lnTo>
                    <a:pt x="200278" y="434975"/>
                  </a:lnTo>
                  <a:lnTo>
                    <a:pt x="199141" y="425487"/>
                  </a:lnTo>
                  <a:lnTo>
                    <a:pt x="195849" y="416893"/>
                  </a:lnTo>
                  <a:lnTo>
                    <a:pt x="190581" y="409561"/>
                  </a:lnTo>
                  <a:lnTo>
                    <a:pt x="183514" y="403860"/>
                  </a:lnTo>
                  <a:lnTo>
                    <a:pt x="182879" y="401319"/>
                  </a:lnTo>
                  <a:lnTo>
                    <a:pt x="411099" y="401319"/>
                  </a:lnTo>
                  <a:lnTo>
                    <a:pt x="411099" y="359029"/>
                  </a:lnTo>
                  <a:lnTo>
                    <a:pt x="171450" y="359029"/>
                  </a:lnTo>
                  <a:lnTo>
                    <a:pt x="161671" y="322325"/>
                  </a:lnTo>
                  <a:lnTo>
                    <a:pt x="411225" y="322325"/>
                  </a:lnTo>
                  <a:lnTo>
                    <a:pt x="411225" y="321310"/>
                  </a:lnTo>
                  <a:lnTo>
                    <a:pt x="418591" y="321056"/>
                  </a:lnTo>
                  <a:lnTo>
                    <a:pt x="424561" y="315849"/>
                  </a:lnTo>
                  <a:lnTo>
                    <a:pt x="426847" y="308610"/>
                  </a:lnTo>
                  <a:lnTo>
                    <a:pt x="435535" y="280035"/>
                  </a:lnTo>
                  <a:lnTo>
                    <a:pt x="150241" y="280035"/>
                  </a:lnTo>
                  <a:lnTo>
                    <a:pt x="119125" y="164464"/>
                  </a:lnTo>
                  <a:lnTo>
                    <a:pt x="470677" y="164464"/>
                  </a:lnTo>
                  <a:lnTo>
                    <a:pt x="475234" y="149478"/>
                  </a:lnTo>
                  <a:lnTo>
                    <a:pt x="476071" y="141307"/>
                  </a:lnTo>
                  <a:lnTo>
                    <a:pt x="473741" y="133730"/>
                  </a:lnTo>
                  <a:lnTo>
                    <a:pt x="468697" y="127583"/>
                  </a:lnTo>
                  <a:lnTo>
                    <a:pt x="462346" y="124206"/>
                  </a:lnTo>
                  <a:lnTo>
                    <a:pt x="453771" y="124206"/>
                  </a:lnTo>
                  <a:lnTo>
                    <a:pt x="453771" y="122300"/>
                  </a:lnTo>
                  <a:lnTo>
                    <a:pt x="107823" y="122300"/>
                  </a:lnTo>
                  <a:lnTo>
                    <a:pt x="74803" y="0"/>
                  </a:lnTo>
                  <a:close/>
                </a:path>
                <a:path w="476250" h="476250">
                  <a:moveTo>
                    <a:pt x="407797" y="401319"/>
                  </a:moveTo>
                  <a:lnTo>
                    <a:pt x="370839" y="401319"/>
                  </a:lnTo>
                  <a:lnTo>
                    <a:pt x="361193" y="406257"/>
                  </a:lnTo>
                  <a:lnTo>
                    <a:pt x="353964" y="413956"/>
                  </a:lnTo>
                  <a:lnTo>
                    <a:pt x="349426" y="423751"/>
                  </a:lnTo>
                  <a:lnTo>
                    <a:pt x="347852" y="434975"/>
                  </a:lnTo>
                  <a:lnTo>
                    <a:pt x="351107" y="451014"/>
                  </a:lnTo>
                  <a:lnTo>
                    <a:pt x="359981" y="464137"/>
                  </a:lnTo>
                  <a:lnTo>
                    <a:pt x="373141" y="472997"/>
                  </a:lnTo>
                  <a:lnTo>
                    <a:pt x="389254" y="476250"/>
                  </a:lnTo>
                  <a:lnTo>
                    <a:pt x="405441" y="472997"/>
                  </a:lnTo>
                  <a:lnTo>
                    <a:pt x="418639" y="464137"/>
                  </a:lnTo>
                  <a:lnTo>
                    <a:pt x="427527" y="451014"/>
                  </a:lnTo>
                  <a:lnTo>
                    <a:pt x="430784" y="434975"/>
                  </a:lnTo>
                  <a:lnTo>
                    <a:pt x="429192" y="423751"/>
                  </a:lnTo>
                  <a:lnTo>
                    <a:pt x="424624" y="413956"/>
                  </a:lnTo>
                  <a:lnTo>
                    <a:pt x="417389" y="406257"/>
                  </a:lnTo>
                  <a:lnTo>
                    <a:pt x="407797" y="401319"/>
                  </a:lnTo>
                  <a:close/>
                </a:path>
                <a:path w="476250" h="476250">
                  <a:moveTo>
                    <a:pt x="401447" y="322325"/>
                  </a:moveTo>
                  <a:lnTo>
                    <a:pt x="400812" y="322325"/>
                  </a:lnTo>
                  <a:lnTo>
                    <a:pt x="401065" y="322453"/>
                  </a:lnTo>
                  <a:lnTo>
                    <a:pt x="401193" y="322453"/>
                  </a:lnTo>
                  <a:lnTo>
                    <a:pt x="401447" y="322325"/>
                  </a:lnTo>
                  <a:close/>
                </a:path>
                <a:path w="476250" h="476250">
                  <a:moveTo>
                    <a:pt x="201040" y="164464"/>
                  </a:moveTo>
                  <a:lnTo>
                    <a:pt x="157734" y="164464"/>
                  </a:lnTo>
                  <a:lnTo>
                    <a:pt x="181737" y="280035"/>
                  </a:lnTo>
                  <a:lnTo>
                    <a:pt x="225044" y="280035"/>
                  </a:lnTo>
                  <a:lnTo>
                    <a:pt x="201040" y="164464"/>
                  </a:lnTo>
                  <a:close/>
                </a:path>
                <a:path w="476250" h="476250">
                  <a:moveTo>
                    <a:pt x="292226" y="164464"/>
                  </a:moveTo>
                  <a:lnTo>
                    <a:pt x="249809" y="164464"/>
                  </a:lnTo>
                  <a:lnTo>
                    <a:pt x="249809" y="280035"/>
                  </a:lnTo>
                  <a:lnTo>
                    <a:pt x="292226" y="280035"/>
                  </a:lnTo>
                  <a:lnTo>
                    <a:pt x="292226" y="164464"/>
                  </a:lnTo>
                  <a:close/>
                </a:path>
                <a:path w="476250" h="476250">
                  <a:moveTo>
                    <a:pt x="380364" y="164464"/>
                  </a:moveTo>
                  <a:lnTo>
                    <a:pt x="337565" y="164464"/>
                  </a:lnTo>
                  <a:lnTo>
                    <a:pt x="321056" y="280035"/>
                  </a:lnTo>
                  <a:lnTo>
                    <a:pt x="363982" y="280035"/>
                  </a:lnTo>
                  <a:lnTo>
                    <a:pt x="380364" y="164464"/>
                  </a:lnTo>
                  <a:close/>
                </a:path>
                <a:path w="476250" h="476250">
                  <a:moveTo>
                    <a:pt x="470677" y="164464"/>
                  </a:moveTo>
                  <a:lnTo>
                    <a:pt x="426338" y="164464"/>
                  </a:lnTo>
                  <a:lnTo>
                    <a:pt x="391160" y="280035"/>
                  </a:lnTo>
                  <a:lnTo>
                    <a:pt x="435535" y="280035"/>
                  </a:lnTo>
                  <a:lnTo>
                    <a:pt x="470677" y="164464"/>
                  </a:lnTo>
                  <a:close/>
                </a:path>
                <a:path w="476250" h="476250">
                  <a:moveTo>
                    <a:pt x="455929" y="122427"/>
                  </a:moveTo>
                  <a:lnTo>
                    <a:pt x="453771" y="124206"/>
                  </a:lnTo>
                  <a:lnTo>
                    <a:pt x="462346" y="124206"/>
                  </a:lnTo>
                  <a:lnTo>
                    <a:pt x="461390" y="123698"/>
                  </a:lnTo>
                  <a:lnTo>
                    <a:pt x="460628" y="123444"/>
                  </a:lnTo>
                  <a:lnTo>
                    <a:pt x="458343" y="122809"/>
                  </a:lnTo>
                  <a:lnTo>
                    <a:pt x="455929" y="12242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78302" y="3557016"/>
              <a:ext cx="332613" cy="1409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1875" y="3405251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74803" y="0"/>
                  </a:moveTo>
                  <a:lnTo>
                    <a:pt x="107823" y="122300"/>
                  </a:lnTo>
                  <a:lnTo>
                    <a:pt x="453771" y="122300"/>
                  </a:lnTo>
                  <a:lnTo>
                    <a:pt x="453771" y="124206"/>
                  </a:lnTo>
                  <a:lnTo>
                    <a:pt x="455929" y="122427"/>
                  </a:lnTo>
                  <a:lnTo>
                    <a:pt x="458343" y="122809"/>
                  </a:lnTo>
                  <a:lnTo>
                    <a:pt x="460628" y="123444"/>
                  </a:lnTo>
                  <a:lnTo>
                    <a:pt x="461390" y="123698"/>
                  </a:lnTo>
                  <a:lnTo>
                    <a:pt x="468697" y="127583"/>
                  </a:lnTo>
                  <a:lnTo>
                    <a:pt x="473741" y="133730"/>
                  </a:lnTo>
                  <a:lnTo>
                    <a:pt x="476071" y="141307"/>
                  </a:lnTo>
                  <a:lnTo>
                    <a:pt x="475234" y="149478"/>
                  </a:lnTo>
                  <a:lnTo>
                    <a:pt x="426847" y="308610"/>
                  </a:lnTo>
                  <a:lnTo>
                    <a:pt x="424561" y="315849"/>
                  </a:lnTo>
                  <a:lnTo>
                    <a:pt x="418591" y="321056"/>
                  </a:lnTo>
                  <a:lnTo>
                    <a:pt x="411225" y="321310"/>
                  </a:lnTo>
                  <a:lnTo>
                    <a:pt x="411225" y="322325"/>
                  </a:lnTo>
                  <a:lnTo>
                    <a:pt x="401447" y="322325"/>
                  </a:lnTo>
                  <a:lnTo>
                    <a:pt x="401193" y="322453"/>
                  </a:lnTo>
                  <a:lnTo>
                    <a:pt x="401065" y="322453"/>
                  </a:lnTo>
                  <a:lnTo>
                    <a:pt x="400812" y="322325"/>
                  </a:lnTo>
                  <a:lnTo>
                    <a:pt x="161671" y="322325"/>
                  </a:lnTo>
                  <a:lnTo>
                    <a:pt x="171450" y="359029"/>
                  </a:lnTo>
                  <a:lnTo>
                    <a:pt x="411099" y="359029"/>
                  </a:lnTo>
                  <a:lnTo>
                    <a:pt x="411099" y="401319"/>
                  </a:lnTo>
                  <a:lnTo>
                    <a:pt x="407797" y="401319"/>
                  </a:lnTo>
                  <a:lnTo>
                    <a:pt x="417389" y="406257"/>
                  </a:lnTo>
                  <a:lnTo>
                    <a:pt x="424624" y="413956"/>
                  </a:lnTo>
                  <a:lnTo>
                    <a:pt x="429192" y="423751"/>
                  </a:lnTo>
                  <a:lnTo>
                    <a:pt x="430784" y="434975"/>
                  </a:lnTo>
                  <a:lnTo>
                    <a:pt x="427527" y="451014"/>
                  </a:lnTo>
                  <a:lnTo>
                    <a:pt x="418639" y="464137"/>
                  </a:lnTo>
                  <a:lnTo>
                    <a:pt x="405441" y="472997"/>
                  </a:lnTo>
                  <a:lnTo>
                    <a:pt x="389254" y="476250"/>
                  </a:lnTo>
                  <a:lnTo>
                    <a:pt x="373141" y="472997"/>
                  </a:lnTo>
                  <a:lnTo>
                    <a:pt x="359981" y="464137"/>
                  </a:lnTo>
                  <a:lnTo>
                    <a:pt x="351107" y="451014"/>
                  </a:lnTo>
                  <a:lnTo>
                    <a:pt x="347852" y="434975"/>
                  </a:lnTo>
                  <a:lnTo>
                    <a:pt x="349426" y="423751"/>
                  </a:lnTo>
                  <a:lnTo>
                    <a:pt x="353964" y="413956"/>
                  </a:lnTo>
                  <a:lnTo>
                    <a:pt x="361193" y="406257"/>
                  </a:lnTo>
                  <a:lnTo>
                    <a:pt x="370839" y="401319"/>
                  </a:lnTo>
                  <a:lnTo>
                    <a:pt x="182879" y="401319"/>
                  </a:lnTo>
                  <a:lnTo>
                    <a:pt x="183514" y="403860"/>
                  </a:lnTo>
                  <a:lnTo>
                    <a:pt x="190581" y="409561"/>
                  </a:lnTo>
                  <a:lnTo>
                    <a:pt x="195849" y="416893"/>
                  </a:lnTo>
                  <a:lnTo>
                    <a:pt x="199141" y="425487"/>
                  </a:lnTo>
                  <a:lnTo>
                    <a:pt x="200278" y="434975"/>
                  </a:lnTo>
                  <a:lnTo>
                    <a:pt x="197004" y="451014"/>
                  </a:lnTo>
                  <a:lnTo>
                    <a:pt x="188087" y="464137"/>
                  </a:lnTo>
                  <a:lnTo>
                    <a:pt x="174882" y="472997"/>
                  </a:lnTo>
                  <a:lnTo>
                    <a:pt x="158750" y="476250"/>
                  </a:lnTo>
                  <a:lnTo>
                    <a:pt x="142636" y="472997"/>
                  </a:lnTo>
                  <a:lnTo>
                    <a:pt x="129476" y="464137"/>
                  </a:lnTo>
                  <a:lnTo>
                    <a:pt x="120602" y="451014"/>
                  </a:lnTo>
                  <a:lnTo>
                    <a:pt x="117348" y="434975"/>
                  </a:lnTo>
                  <a:lnTo>
                    <a:pt x="118830" y="424080"/>
                  </a:lnTo>
                  <a:lnTo>
                    <a:pt x="123110" y="414496"/>
                  </a:lnTo>
                  <a:lnTo>
                    <a:pt x="129938" y="406864"/>
                  </a:lnTo>
                  <a:lnTo>
                    <a:pt x="139065" y="401828"/>
                  </a:lnTo>
                  <a:lnTo>
                    <a:pt x="42925" y="44450"/>
                  </a:lnTo>
                  <a:lnTo>
                    <a:pt x="0" y="44450"/>
                  </a:lnTo>
                  <a:lnTo>
                    <a:pt x="0" y="2159"/>
                  </a:lnTo>
                  <a:lnTo>
                    <a:pt x="66421" y="2159"/>
                  </a:lnTo>
                  <a:lnTo>
                    <a:pt x="74803" y="0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9125" y="3752850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22478" y="37845"/>
                  </a:moveTo>
                  <a:lnTo>
                    <a:pt x="0" y="37845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351917"/>
                  </a:lnTo>
                  <a:lnTo>
                    <a:pt x="83947" y="351917"/>
                  </a:lnTo>
                  <a:lnTo>
                    <a:pt x="80010" y="347980"/>
                  </a:lnTo>
                  <a:lnTo>
                    <a:pt x="80010" y="338074"/>
                  </a:lnTo>
                  <a:lnTo>
                    <a:pt x="83947" y="334137"/>
                  </a:lnTo>
                  <a:lnTo>
                    <a:pt x="400050" y="334137"/>
                  </a:lnTo>
                  <a:lnTo>
                    <a:pt x="400050" y="310895"/>
                  </a:lnTo>
                  <a:lnTo>
                    <a:pt x="83947" y="310895"/>
                  </a:lnTo>
                  <a:lnTo>
                    <a:pt x="80010" y="306958"/>
                  </a:lnTo>
                  <a:lnTo>
                    <a:pt x="80010" y="297052"/>
                  </a:lnTo>
                  <a:lnTo>
                    <a:pt x="83947" y="293116"/>
                  </a:lnTo>
                  <a:lnTo>
                    <a:pt x="400050" y="293116"/>
                  </a:lnTo>
                  <a:lnTo>
                    <a:pt x="400050" y="269875"/>
                  </a:lnTo>
                  <a:lnTo>
                    <a:pt x="83947" y="269875"/>
                  </a:lnTo>
                  <a:lnTo>
                    <a:pt x="80010" y="265938"/>
                  </a:lnTo>
                  <a:lnTo>
                    <a:pt x="80010" y="256031"/>
                  </a:lnTo>
                  <a:lnTo>
                    <a:pt x="83947" y="252094"/>
                  </a:lnTo>
                  <a:lnTo>
                    <a:pt x="400050" y="252094"/>
                  </a:lnTo>
                  <a:lnTo>
                    <a:pt x="400050" y="228854"/>
                  </a:lnTo>
                  <a:lnTo>
                    <a:pt x="83947" y="228854"/>
                  </a:lnTo>
                  <a:lnTo>
                    <a:pt x="80010" y="224917"/>
                  </a:lnTo>
                  <a:lnTo>
                    <a:pt x="80010" y="215011"/>
                  </a:lnTo>
                  <a:lnTo>
                    <a:pt x="83947" y="211074"/>
                  </a:lnTo>
                  <a:lnTo>
                    <a:pt x="400050" y="211074"/>
                  </a:lnTo>
                  <a:lnTo>
                    <a:pt x="400050" y="187832"/>
                  </a:lnTo>
                  <a:lnTo>
                    <a:pt x="83947" y="187832"/>
                  </a:lnTo>
                  <a:lnTo>
                    <a:pt x="80010" y="183895"/>
                  </a:lnTo>
                  <a:lnTo>
                    <a:pt x="80010" y="173989"/>
                  </a:lnTo>
                  <a:lnTo>
                    <a:pt x="83947" y="170052"/>
                  </a:lnTo>
                  <a:lnTo>
                    <a:pt x="400050" y="170052"/>
                  </a:lnTo>
                  <a:lnTo>
                    <a:pt x="400050" y="146812"/>
                  </a:lnTo>
                  <a:lnTo>
                    <a:pt x="83947" y="146812"/>
                  </a:lnTo>
                  <a:lnTo>
                    <a:pt x="80010" y="142875"/>
                  </a:lnTo>
                  <a:lnTo>
                    <a:pt x="80010" y="132969"/>
                  </a:lnTo>
                  <a:lnTo>
                    <a:pt x="83947" y="129031"/>
                  </a:lnTo>
                  <a:lnTo>
                    <a:pt x="400050" y="129031"/>
                  </a:lnTo>
                  <a:lnTo>
                    <a:pt x="400050" y="87122"/>
                  </a:lnTo>
                  <a:lnTo>
                    <a:pt x="51308" y="87122"/>
                  </a:lnTo>
                  <a:lnTo>
                    <a:pt x="40106" y="84847"/>
                  </a:lnTo>
                  <a:lnTo>
                    <a:pt x="30940" y="78644"/>
                  </a:lnTo>
                  <a:lnTo>
                    <a:pt x="24751" y="69441"/>
                  </a:lnTo>
                  <a:lnTo>
                    <a:pt x="22478" y="58166"/>
                  </a:lnTo>
                  <a:lnTo>
                    <a:pt x="22478" y="37845"/>
                  </a:lnTo>
                  <a:close/>
                </a:path>
                <a:path w="400050" h="400050">
                  <a:moveTo>
                    <a:pt x="400050" y="334137"/>
                  </a:moveTo>
                  <a:lnTo>
                    <a:pt x="316102" y="334137"/>
                  </a:lnTo>
                  <a:lnTo>
                    <a:pt x="320039" y="338074"/>
                  </a:lnTo>
                  <a:lnTo>
                    <a:pt x="320039" y="347980"/>
                  </a:lnTo>
                  <a:lnTo>
                    <a:pt x="316102" y="351917"/>
                  </a:lnTo>
                  <a:lnTo>
                    <a:pt x="400050" y="351917"/>
                  </a:lnTo>
                  <a:lnTo>
                    <a:pt x="400050" y="334137"/>
                  </a:lnTo>
                  <a:close/>
                </a:path>
                <a:path w="400050" h="400050">
                  <a:moveTo>
                    <a:pt x="400050" y="293116"/>
                  </a:moveTo>
                  <a:lnTo>
                    <a:pt x="316102" y="293116"/>
                  </a:lnTo>
                  <a:lnTo>
                    <a:pt x="320039" y="297052"/>
                  </a:lnTo>
                  <a:lnTo>
                    <a:pt x="320039" y="306958"/>
                  </a:lnTo>
                  <a:lnTo>
                    <a:pt x="316102" y="310895"/>
                  </a:lnTo>
                  <a:lnTo>
                    <a:pt x="400050" y="310895"/>
                  </a:lnTo>
                  <a:lnTo>
                    <a:pt x="400050" y="293116"/>
                  </a:lnTo>
                  <a:close/>
                </a:path>
                <a:path w="400050" h="400050">
                  <a:moveTo>
                    <a:pt x="400050" y="252094"/>
                  </a:moveTo>
                  <a:lnTo>
                    <a:pt x="316102" y="252094"/>
                  </a:lnTo>
                  <a:lnTo>
                    <a:pt x="320039" y="256031"/>
                  </a:lnTo>
                  <a:lnTo>
                    <a:pt x="320039" y="265938"/>
                  </a:lnTo>
                  <a:lnTo>
                    <a:pt x="316102" y="269875"/>
                  </a:lnTo>
                  <a:lnTo>
                    <a:pt x="400050" y="269875"/>
                  </a:lnTo>
                  <a:lnTo>
                    <a:pt x="400050" y="252094"/>
                  </a:lnTo>
                  <a:close/>
                </a:path>
                <a:path w="400050" h="400050">
                  <a:moveTo>
                    <a:pt x="400050" y="211074"/>
                  </a:moveTo>
                  <a:lnTo>
                    <a:pt x="316102" y="211074"/>
                  </a:lnTo>
                  <a:lnTo>
                    <a:pt x="320039" y="215011"/>
                  </a:lnTo>
                  <a:lnTo>
                    <a:pt x="320039" y="224917"/>
                  </a:lnTo>
                  <a:lnTo>
                    <a:pt x="316102" y="228854"/>
                  </a:lnTo>
                  <a:lnTo>
                    <a:pt x="400050" y="228854"/>
                  </a:lnTo>
                  <a:lnTo>
                    <a:pt x="400050" y="211074"/>
                  </a:lnTo>
                  <a:close/>
                </a:path>
                <a:path w="400050" h="400050">
                  <a:moveTo>
                    <a:pt x="400050" y="170052"/>
                  </a:moveTo>
                  <a:lnTo>
                    <a:pt x="316102" y="170052"/>
                  </a:lnTo>
                  <a:lnTo>
                    <a:pt x="320039" y="173989"/>
                  </a:lnTo>
                  <a:lnTo>
                    <a:pt x="320039" y="183895"/>
                  </a:lnTo>
                  <a:lnTo>
                    <a:pt x="316102" y="187832"/>
                  </a:lnTo>
                  <a:lnTo>
                    <a:pt x="400050" y="187832"/>
                  </a:lnTo>
                  <a:lnTo>
                    <a:pt x="400050" y="170052"/>
                  </a:lnTo>
                  <a:close/>
                </a:path>
                <a:path w="400050" h="400050">
                  <a:moveTo>
                    <a:pt x="400050" y="129031"/>
                  </a:moveTo>
                  <a:lnTo>
                    <a:pt x="316102" y="129031"/>
                  </a:lnTo>
                  <a:lnTo>
                    <a:pt x="320039" y="132969"/>
                  </a:lnTo>
                  <a:lnTo>
                    <a:pt x="320039" y="142875"/>
                  </a:lnTo>
                  <a:lnTo>
                    <a:pt x="316102" y="146812"/>
                  </a:lnTo>
                  <a:lnTo>
                    <a:pt x="400050" y="146812"/>
                  </a:lnTo>
                  <a:lnTo>
                    <a:pt x="400050" y="129031"/>
                  </a:lnTo>
                  <a:close/>
                </a:path>
                <a:path w="400050" h="400050">
                  <a:moveTo>
                    <a:pt x="99060" y="37845"/>
                  </a:moveTo>
                  <a:lnTo>
                    <a:pt x="80263" y="37845"/>
                  </a:lnTo>
                  <a:lnTo>
                    <a:pt x="80263" y="58166"/>
                  </a:lnTo>
                  <a:lnTo>
                    <a:pt x="77989" y="69441"/>
                  </a:lnTo>
                  <a:lnTo>
                    <a:pt x="71786" y="78644"/>
                  </a:lnTo>
                  <a:lnTo>
                    <a:pt x="62583" y="84847"/>
                  </a:lnTo>
                  <a:lnTo>
                    <a:pt x="51308" y="87122"/>
                  </a:lnTo>
                  <a:lnTo>
                    <a:pt x="128015" y="87122"/>
                  </a:lnTo>
                  <a:lnTo>
                    <a:pt x="116740" y="84847"/>
                  </a:lnTo>
                  <a:lnTo>
                    <a:pt x="107537" y="78644"/>
                  </a:lnTo>
                  <a:lnTo>
                    <a:pt x="101334" y="69441"/>
                  </a:lnTo>
                  <a:lnTo>
                    <a:pt x="99060" y="58166"/>
                  </a:lnTo>
                  <a:lnTo>
                    <a:pt x="99060" y="37845"/>
                  </a:lnTo>
                  <a:close/>
                </a:path>
                <a:path w="400050" h="400050">
                  <a:moveTo>
                    <a:pt x="175640" y="37845"/>
                  </a:moveTo>
                  <a:lnTo>
                    <a:pt x="156845" y="37845"/>
                  </a:lnTo>
                  <a:lnTo>
                    <a:pt x="156845" y="58166"/>
                  </a:lnTo>
                  <a:lnTo>
                    <a:pt x="154572" y="69441"/>
                  </a:lnTo>
                  <a:lnTo>
                    <a:pt x="148383" y="78644"/>
                  </a:lnTo>
                  <a:lnTo>
                    <a:pt x="139217" y="84847"/>
                  </a:lnTo>
                  <a:lnTo>
                    <a:pt x="128015" y="87122"/>
                  </a:lnTo>
                  <a:lnTo>
                    <a:pt x="204597" y="87122"/>
                  </a:lnTo>
                  <a:lnTo>
                    <a:pt x="193321" y="84847"/>
                  </a:lnTo>
                  <a:lnTo>
                    <a:pt x="184118" y="78644"/>
                  </a:lnTo>
                  <a:lnTo>
                    <a:pt x="177915" y="69441"/>
                  </a:lnTo>
                  <a:lnTo>
                    <a:pt x="175640" y="58166"/>
                  </a:lnTo>
                  <a:lnTo>
                    <a:pt x="175640" y="37845"/>
                  </a:lnTo>
                  <a:close/>
                </a:path>
                <a:path w="400050" h="400050">
                  <a:moveTo>
                    <a:pt x="252222" y="37845"/>
                  </a:moveTo>
                  <a:lnTo>
                    <a:pt x="233425" y="37845"/>
                  </a:lnTo>
                  <a:lnTo>
                    <a:pt x="233425" y="58166"/>
                  </a:lnTo>
                  <a:lnTo>
                    <a:pt x="231153" y="69441"/>
                  </a:lnTo>
                  <a:lnTo>
                    <a:pt x="224964" y="78644"/>
                  </a:lnTo>
                  <a:lnTo>
                    <a:pt x="215798" y="84847"/>
                  </a:lnTo>
                  <a:lnTo>
                    <a:pt x="204597" y="87122"/>
                  </a:lnTo>
                  <a:lnTo>
                    <a:pt x="281177" y="87122"/>
                  </a:lnTo>
                  <a:lnTo>
                    <a:pt x="269902" y="84847"/>
                  </a:lnTo>
                  <a:lnTo>
                    <a:pt x="260699" y="78644"/>
                  </a:lnTo>
                  <a:lnTo>
                    <a:pt x="254496" y="69441"/>
                  </a:lnTo>
                  <a:lnTo>
                    <a:pt x="252222" y="58166"/>
                  </a:lnTo>
                  <a:lnTo>
                    <a:pt x="252222" y="37845"/>
                  </a:lnTo>
                  <a:close/>
                </a:path>
                <a:path w="400050" h="400050">
                  <a:moveTo>
                    <a:pt x="328929" y="37845"/>
                  </a:moveTo>
                  <a:lnTo>
                    <a:pt x="310007" y="37845"/>
                  </a:lnTo>
                  <a:lnTo>
                    <a:pt x="310007" y="58166"/>
                  </a:lnTo>
                  <a:lnTo>
                    <a:pt x="307752" y="69441"/>
                  </a:lnTo>
                  <a:lnTo>
                    <a:pt x="301593" y="78644"/>
                  </a:lnTo>
                  <a:lnTo>
                    <a:pt x="292433" y="84847"/>
                  </a:lnTo>
                  <a:lnTo>
                    <a:pt x="281177" y="87122"/>
                  </a:lnTo>
                  <a:lnTo>
                    <a:pt x="357759" y="87122"/>
                  </a:lnTo>
                  <a:lnTo>
                    <a:pt x="346503" y="84847"/>
                  </a:lnTo>
                  <a:lnTo>
                    <a:pt x="337343" y="78644"/>
                  </a:lnTo>
                  <a:lnTo>
                    <a:pt x="331184" y="69441"/>
                  </a:lnTo>
                  <a:lnTo>
                    <a:pt x="328929" y="58166"/>
                  </a:lnTo>
                  <a:lnTo>
                    <a:pt x="328929" y="37845"/>
                  </a:lnTo>
                  <a:close/>
                </a:path>
                <a:path w="400050" h="400050">
                  <a:moveTo>
                    <a:pt x="400050" y="37845"/>
                  </a:moveTo>
                  <a:lnTo>
                    <a:pt x="386714" y="37845"/>
                  </a:lnTo>
                  <a:lnTo>
                    <a:pt x="386714" y="58166"/>
                  </a:lnTo>
                  <a:lnTo>
                    <a:pt x="384440" y="69441"/>
                  </a:lnTo>
                  <a:lnTo>
                    <a:pt x="378237" y="78644"/>
                  </a:lnTo>
                  <a:lnTo>
                    <a:pt x="369034" y="84847"/>
                  </a:lnTo>
                  <a:lnTo>
                    <a:pt x="357759" y="87122"/>
                  </a:lnTo>
                  <a:lnTo>
                    <a:pt x="400050" y="87122"/>
                  </a:lnTo>
                  <a:lnTo>
                    <a:pt x="400050" y="37845"/>
                  </a:lnTo>
                  <a:close/>
                </a:path>
                <a:path w="400050" h="400050">
                  <a:moveTo>
                    <a:pt x="59944" y="0"/>
                  </a:moveTo>
                  <a:lnTo>
                    <a:pt x="42799" y="0"/>
                  </a:lnTo>
                  <a:lnTo>
                    <a:pt x="35813" y="6985"/>
                  </a:lnTo>
                  <a:lnTo>
                    <a:pt x="35813" y="68833"/>
                  </a:lnTo>
                  <a:lnTo>
                    <a:pt x="42799" y="75818"/>
                  </a:lnTo>
                  <a:lnTo>
                    <a:pt x="59944" y="75818"/>
                  </a:lnTo>
                  <a:lnTo>
                    <a:pt x="66928" y="68833"/>
                  </a:lnTo>
                  <a:lnTo>
                    <a:pt x="66928" y="6985"/>
                  </a:lnTo>
                  <a:lnTo>
                    <a:pt x="59944" y="0"/>
                  </a:lnTo>
                  <a:close/>
                </a:path>
                <a:path w="400050" h="400050">
                  <a:moveTo>
                    <a:pt x="136525" y="0"/>
                  </a:moveTo>
                  <a:lnTo>
                    <a:pt x="119379" y="0"/>
                  </a:lnTo>
                  <a:lnTo>
                    <a:pt x="112395" y="6985"/>
                  </a:lnTo>
                  <a:lnTo>
                    <a:pt x="112395" y="68833"/>
                  </a:lnTo>
                  <a:lnTo>
                    <a:pt x="119379" y="75818"/>
                  </a:lnTo>
                  <a:lnTo>
                    <a:pt x="136525" y="75818"/>
                  </a:lnTo>
                  <a:lnTo>
                    <a:pt x="143510" y="68833"/>
                  </a:lnTo>
                  <a:lnTo>
                    <a:pt x="143510" y="6985"/>
                  </a:lnTo>
                  <a:lnTo>
                    <a:pt x="136525" y="0"/>
                  </a:lnTo>
                  <a:close/>
                </a:path>
                <a:path w="400050" h="400050">
                  <a:moveTo>
                    <a:pt x="213105" y="0"/>
                  </a:moveTo>
                  <a:lnTo>
                    <a:pt x="195961" y="0"/>
                  </a:lnTo>
                  <a:lnTo>
                    <a:pt x="188975" y="6985"/>
                  </a:lnTo>
                  <a:lnTo>
                    <a:pt x="188975" y="68833"/>
                  </a:lnTo>
                  <a:lnTo>
                    <a:pt x="195961" y="75818"/>
                  </a:lnTo>
                  <a:lnTo>
                    <a:pt x="213105" y="75818"/>
                  </a:lnTo>
                  <a:lnTo>
                    <a:pt x="220090" y="68833"/>
                  </a:lnTo>
                  <a:lnTo>
                    <a:pt x="220090" y="6985"/>
                  </a:lnTo>
                  <a:lnTo>
                    <a:pt x="213105" y="0"/>
                  </a:lnTo>
                  <a:close/>
                </a:path>
                <a:path w="400050" h="400050">
                  <a:moveTo>
                    <a:pt x="289813" y="0"/>
                  </a:moveTo>
                  <a:lnTo>
                    <a:pt x="272541" y="0"/>
                  </a:lnTo>
                  <a:lnTo>
                    <a:pt x="265557" y="6985"/>
                  </a:lnTo>
                  <a:lnTo>
                    <a:pt x="265557" y="68833"/>
                  </a:lnTo>
                  <a:lnTo>
                    <a:pt x="272541" y="75818"/>
                  </a:lnTo>
                  <a:lnTo>
                    <a:pt x="289813" y="75818"/>
                  </a:lnTo>
                  <a:lnTo>
                    <a:pt x="296672" y="68833"/>
                  </a:lnTo>
                  <a:lnTo>
                    <a:pt x="296672" y="6985"/>
                  </a:lnTo>
                  <a:lnTo>
                    <a:pt x="289813" y="0"/>
                  </a:lnTo>
                  <a:close/>
                </a:path>
                <a:path w="400050" h="400050">
                  <a:moveTo>
                    <a:pt x="366395" y="0"/>
                  </a:moveTo>
                  <a:lnTo>
                    <a:pt x="349123" y="0"/>
                  </a:lnTo>
                  <a:lnTo>
                    <a:pt x="342264" y="6985"/>
                  </a:lnTo>
                  <a:lnTo>
                    <a:pt x="342264" y="68833"/>
                  </a:lnTo>
                  <a:lnTo>
                    <a:pt x="349123" y="75818"/>
                  </a:lnTo>
                  <a:lnTo>
                    <a:pt x="366395" y="75818"/>
                  </a:lnTo>
                  <a:lnTo>
                    <a:pt x="373379" y="68833"/>
                  </a:lnTo>
                  <a:lnTo>
                    <a:pt x="373379" y="6985"/>
                  </a:lnTo>
                  <a:lnTo>
                    <a:pt x="36639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07218" y="2813303"/>
              <a:ext cx="790575" cy="1491615"/>
            </a:xfrm>
            <a:custGeom>
              <a:avLst/>
              <a:gdLst/>
              <a:ahLst/>
              <a:cxnLst/>
              <a:rect l="l" t="t" r="r" b="b"/>
              <a:pathLst>
                <a:path w="790575" h="1491614">
                  <a:moveTo>
                    <a:pt x="790321" y="460629"/>
                  </a:moveTo>
                  <a:lnTo>
                    <a:pt x="788543" y="455295"/>
                  </a:lnTo>
                  <a:lnTo>
                    <a:pt x="788543" y="358013"/>
                  </a:lnTo>
                  <a:lnTo>
                    <a:pt x="782828" y="352806"/>
                  </a:lnTo>
                  <a:lnTo>
                    <a:pt x="782828" y="84836"/>
                  </a:lnTo>
                  <a:lnTo>
                    <a:pt x="775563" y="51866"/>
                  </a:lnTo>
                  <a:lnTo>
                    <a:pt x="755777" y="24892"/>
                  </a:lnTo>
                  <a:lnTo>
                    <a:pt x="726452" y="6692"/>
                  </a:lnTo>
                  <a:lnTo>
                    <a:pt x="690626" y="0"/>
                  </a:lnTo>
                  <a:lnTo>
                    <a:pt x="105156" y="0"/>
                  </a:lnTo>
                  <a:lnTo>
                    <a:pt x="69316" y="6692"/>
                  </a:lnTo>
                  <a:lnTo>
                    <a:pt x="40005" y="24892"/>
                  </a:lnTo>
                  <a:lnTo>
                    <a:pt x="20205" y="51866"/>
                  </a:lnTo>
                  <a:lnTo>
                    <a:pt x="12954" y="84836"/>
                  </a:lnTo>
                  <a:lnTo>
                    <a:pt x="12954" y="238379"/>
                  </a:lnTo>
                  <a:lnTo>
                    <a:pt x="9271" y="238379"/>
                  </a:lnTo>
                  <a:lnTo>
                    <a:pt x="3683" y="243713"/>
                  </a:lnTo>
                  <a:lnTo>
                    <a:pt x="3683" y="346329"/>
                  </a:lnTo>
                  <a:lnTo>
                    <a:pt x="9271" y="351663"/>
                  </a:lnTo>
                  <a:lnTo>
                    <a:pt x="12954" y="351663"/>
                  </a:lnTo>
                  <a:lnTo>
                    <a:pt x="12954" y="361188"/>
                  </a:lnTo>
                  <a:lnTo>
                    <a:pt x="4318" y="361188"/>
                  </a:lnTo>
                  <a:lnTo>
                    <a:pt x="0" y="366141"/>
                  </a:lnTo>
                  <a:lnTo>
                    <a:pt x="0" y="460883"/>
                  </a:lnTo>
                  <a:lnTo>
                    <a:pt x="4318" y="465709"/>
                  </a:lnTo>
                  <a:lnTo>
                    <a:pt x="12954" y="465709"/>
                  </a:lnTo>
                  <a:lnTo>
                    <a:pt x="12954" y="1406398"/>
                  </a:lnTo>
                  <a:lnTo>
                    <a:pt x="20205" y="1439354"/>
                  </a:lnTo>
                  <a:lnTo>
                    <a:pt x="40005" y="1466278"/>
                  </a:lnTo>
                  <a:lnTo>
                    <a:pt x="69316" y="1484452"/>
                  </a:lnTo>
                  <a:lnTo>
                    <a:pt x="105156" y="1491107"/>
                  </a:lnTo>
                  <a:lnTo>
                    <a:pt x="690626" y="1491107"/>
                  </a:lnTo>
                  <a:lnTo>
                    <a:pt x="726452" y="1484452"/>
                  </a:lnTo>
                  <a:lnTo>
                    <a:pt x="755777" y="1466278"/>
                  </a:lnTo>
                  <a:lnTo>
                    <a:pt x="775563" y="1439354"/>
                  </a:lnTo>
                  <a:lnTo>
                    <a:pt x="782828" y="1406398"/>
                  </a:lnTo>
                  <a:lnTo>
                    <a:pt x="782828" y="465963"/>
                  </a:lnTo>
                  <a:lnTo>
                    <a:pt x="784733" y="465963"/>
                  </a:lnTo>
                  <a:lnTo>
                    <a:pt x="790321" y="46062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20426" y="2822829"/>
              <a:ext cx="767715" cy="1472565"/>
            </a:xfrm>
            <a:custGeom>
              <a:avLst/>
              <a:gdLst/>
              <a:ahLst/>
              <a:cxnLst/>
              <a:rect l="l" t="t" r="r" b="b"/>
              <a:pathLst>
                <a:path w="767715" h="1472564">
                  <a:moveTo>
                    <a:pt x="676148" y="0"/>
                  </a:moveTo>
                  <a:lnTo>
                    <a:pt x="91440" y="0"/>
                  </a:lnTo>
                  <a:lnTo>
                    <a:pt x="55399" y="6403"/>
                  </a:lnTo>
                  <a:lnTo>
                    <a:pt x="26384" y="23987"/>
                  </a:lnTo>
                  <a:lnTo>
                    <a:pt x="7036" y="50309"/>
                  </a:lnTo>
                  <a:lnTo>
                    <a:pt x="0" y="82931"/>
                  </a:lnTo>
                  <a:lnTo>
                    <a:pt x="0" y="1389126"/>
                  </a:lnTo>
                  <a:lnTo>
                    <a:pt x="7036" y="1421747"/>
                  </a:lnTo>
                  <a:lnTo>
                    <a:pt x="26384" y="1448069"/>
                  </a:lnTo>
                  <a:lnTo>
                    <a:pt x="55399" y="1465653"/>
                  </a:lnTo>
                  <a:lnTo>
                    <a:pt x="91440" y="1472057"/>
                  </a:lnTo>
                  <a:lnTo>
                    <a:pt x="676148" y="1472057"/>
                  </a:lnTo>
                  <a:lnTo>
                    <a:pt x="712188" y="1465653"/>
                  </a:lnTo>
                  <a:lnTo>
                    <a:pt x="741203" y="1448069"/>
                  </a:lnTo>
                  <a:lnTo>
                    <a:pt x="760551" y="1421747"/>
                  </a:lnTo>
                  <a:lnTo>
                    <a:pt x="767588" y="1389126"/>
                  </a:lnTo>
                  <a:lnTo>
                    <a:pt x="767588" y="82931"/>
                  </a:lnTo>
                  <a:lnTo>
                    <a:pt x="760265" y="51006"/>
                  </a:lnTo>
                  <a:lnTo>
                    <a:pt x="740441" y="24606"/>
                  </a:lnTo>
                  <a:lnTo>
                    <a:pt x="711330" y="6635"/>
                  </a:lnTo>
                  <a:lnTo>
                    <a:pt x="676148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77576" y="3041904"/>
              <a:ext cx="649605" cy="1056005"/>
            </a:xfrm>
            <a:custGeom>
              <a:avLst/>
              <a:gdLst/>
              <a:ahLst/>
              <a:cxnLst/>
              <a:rect l="l" t="t" r="r" b="b"/>
              <a:pathLst>
                <a:path w="649604" h="1056004">
                  <a:moveTo>
                    <a:pt x="649604" y="0"/>
                  </a:moveTo>
                  <a:lnTo>
                    <a:pt x="0" y="0"/>
                  </a:lnTo>
                  <a:lnTo>
                    <a:pt x="0" y="1055497"/>
                  </a:lnTo>
                  <a:lnTo>
                    <a:pt x="649604" y="1055497"/>
                  </a:lnTo>
                  <a:lnTo>
                    <a:pt x="6496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48975" y="4152900"/>
              <a:ext cx="95250" cy="952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050" y="3048000"/>
              <a:ext cx="542925" cy="1038225"/>
            </a:xfrm>
            <a:custGeom>
              <a:avLst/>
              <a:gdLst/>
              <a:ahLst/>
              <a:cxnLst/>
              <a:rect l="l" t="t" r="r" b="b"/>
              <a:pathLst>
                <a:path w="542925" h="1038225">
                  <a:moveTo>
                    <a:pt x="297942" y="0"/>
                  </a:moveTo>
                  <a:lnTo>
                    <a:pt x="0" y="1038225"/>
                  </a:lnTo>
                  <a:lnTo>
                    <a:pt x="542925" y="1038225"/>
                  </a:lnTo>
                  <a:lnTo>
                    <a:pt x="541274" y="1524"/>
                  </a:lnTo>
                  <a:lnTo>
                    <a:pt x="297942" y="0"/>
                  </a:lnTo>
                  <a:close/>
                </a:path>
              </a:pathLst>
            </a:custGeom>
            <a:solidFill>
              <a:srgbClr val="99999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29925" y="2952750"/>
              <a:ext cx="152400" cy="28575"/>
            </a:xfrm>
            <a:custGeom>
              <a:avLst/>
              <a:gdLst/>
              <a:ahLst/>
              <a:cxnLst/>
              <a:rect l="l" t="t" r="r" b="b"/>
              <a:pathLst>
                <a:path w="152400" h="28575">
                  <a:moveTo>
                    <a:pt x="146050" y="0"/>
                  </a:moveTo>
                  <a:lnTo>
                    <a:pt x="6350" y="0"/>
                  </a:lnTo>
                  <a:lnTo>
                    <a:pt x="0" y="6350"/>
                  </a:lnTo>
                  <a:lnTo>
                    <a:pt x="0" y="22225"/>
                  </a:lnTo>
                  <a:lnTo>
                    <a:pt x="6350" y="28575"/>
                  </a:lnTo>
                  <a:lnTo>
                    <a:pt x="146050" y="28575"/>
                  </a:lnTo>
                  <a:lnTo>
                    <a:pt x="152400" y="22225"/>
                  </a:lnTo>
                  <a:lnTo>
                    <a:pt x="152400" y="63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44200" y="2952750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29591" y="0"/>
                  </a:moveTo>
                  <a:lnTo>
                    <a:pt x="8508" y="0"/>
                  </a:lnTo>
                  <a:lnTo>
                    <a:pt x="0" y="6350"/>
                  </a:lnTo>
                  <a:lnTo>
                    <a:pt x="0" y="22225"/>
                  </a:lnTo>
                  <a:lnTo>
                    <a:pt x="8508" y="28575"/>
                  </a:lnTo>
                  <a:lnTo>
                    <a:pt x="29591" y="28575"/>
                  </a:lnTo>
                  <a:lnTo>
                    <a:pt x="38100" y="22225"/>
                  </a:lnTo>
                  <a:lnTo>
                    <a:pt x="38100" y="635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43108" y="3679092"/>
              <a:ext cx="942975" cy="1130300"/>
            </a:xfrm>
            <a:custGeom>
              <a:avLst/>
              <a:gdLst/>
              <a:ahLst/>
              <a:cxnLst/>
              <a:rect l="l" t="t" r="r" b="b"/>
              <a:pathLst>
                <a:path w="942975" h="1130300">
                  <a:moveTo>
                    <a:pt x="738223" y="0"/>
                  </a:moveTo>
                  <a:lnTo>
                    <a:pt x="688382" y="19774"/>
                  </a:lnTo>
                  <a:lnTo>
                    <a:pt x="659095" y="77098"/>
                  </a:lnTo>
                  <a:lnTo>
                    <a:pt x="634732" y="140597"/>
                  </a:lnTo>
                  <a:lnTo>
                    <a:pt x="603596" y="220678"/>
                  </a:lnTo>
                  <a:lnTo>
                    <a:pt x="584045" y="269638"/>
                  </a:lnTo>
                  <a:lnTo>
                    <a:pt x="561070" y="325987"/>
                  </a:lnTo>
                  <a:lnTo>
                    <a:pt x="534094" y="390804"/>
                  </a:lnTo>
                  <a:lnTo>
                    <a:pt x="502539" y="465171"/>
                  </a:lnTo>
                  <a:lnTo>
                    <a:pt x="521049" y="403173"/>
                  </a:lnTo>
                  <a:lnTo>
                    <a:pt x="538798" y="352856"/>
                  </a:lnTo>
                  <a:lnTo>
                    <a:pt x="557689" y="306276"/>
                  </a:lnTo>
                  <a:lnTo>
                    <a:pt x="579628" y="255494"/>
                  </a:lnTo>
                  <a:lnTo>
                    <a:pt x="543413" y="240137"/>
                  </a:lnTo>
                  <a:lnTo>
                    <a:pt x="516319" y="232460"/>
                  </a:lnTo>
                  <a:lnTo>
                    <a:pt x="492367" y="232902"/>
                  </a:lnTo>
                  <a:lnTo>
                    <a:pt x="465582" y="241905"/>
                  </a:lnTo>
                  <a:lnTo>
                    <a:pt x="428488" y="284678"/>
                  </a:lnTo>
                  <a:lnTo>
                    <a:pt x="401336" y="341013"/>
                  </a:lnTo>
                  <a:lnTo>
                    <a:pt x="383447" y="390084"/>
                  </a:lnTo>
                  <a:lnTo>
                    <a:pt x="374142" y="411069"/>
                  </a:lnTo>
                  <a:lnTo>
                    <a:pt x="385106" y="368814"/>
                  </a:lnTo>
                  <a:lnTo>
                    <a:pt x="398796" y="322963"/>
                  </a:lnTo>
                  <a:lnTo>
                    <a:pt x="420130" y="278017"/>
                  </a:lnTo>
                  <a:lnTo>
                    <a:pt x="454025" y="238476"/>
                  </a:lnTo>
                  <a:lnTo>
                    <a:pt x="423523" y="213640"/>
                  </a:lnTo>
                  <a:lnTo>
                    <a:pt x="388699" y="203138"/>
                  </a:lnTo>
                  <a:lnTo>
                    <a:pt x="353423" y="204972"/>
                  </a:lnTo>
                  <a:lnTo>
                    <a:pt x="321564" y="217140"/>
                  </a:lnTo>
                  <a:lnTo>
                    <a:pt x="298397" y="253401"/>
                  </a:lnTo>
                  <a:lnTo>
                    <a:pt x="279098" y="309580"/>
                  </a:lnTo>
                  <a:lnTo>
                    <a:pt x="264396" y="361069"/>
                  </a:lnTo>
                  <a:lnTo>
                    <a:pt x="255016" y="383256"/>
                  </a:lnTo>
                  <a:lnTo>
                    <a:pt x="262551" y="344482"/>
                  </a:lnTo>
                  <a:lnTo>
                    <a:pt x="271955" y="300897"/>
                  </a:lnTo>
                  <a:lnTo>
                    <a:pt x="286288" y="257598"/>
                  </a:lnTo>
                  <a:lnTo>
                    <a:pt x="308610" y="219680"/>
                  </a:lnTo>
                  <a:lnTo>
                    <a:pt x="278815" y="197404"/>
                  </a:lnTo>
                  <a:lnTo>
                    <a:pt x="255127" y="186343"/>
                  </a:lnTo>
                  <a:lnTo>
                    <a:pt x="230654" y="186998"/>
                  </a:lnTo>
                  <a:lnTo>
                    <a:pt x="198501" y="199868"/>
                  </a:lnTo>
                  <a:lnTo>
                    <a:pt x="153801" y="258124"/>
                  </a:lnTo>
                  <a:lnTo>
                    <a:pt x="132198" y="301988"/>
                  </a:lnTo>
                  <a:lnTo>
                    <a:pt x="110467" y="356052"/>
                  </a:lnTo>
                  <a:lnTo>
                    <a:pt x="88138" y="420594"/>
                  </a:lnTo>
                  <a:lnTo>
                    <a:pt x="72528" y="471853"/>
                  </a:lnTo>
                  <a:lnTo>
                    <a:pt x="61982" y="511346"/>
                  </a:lnTo>
                  <a:lnTo>
                    <a:pt x="50508" y="558084"/>
                  </a:lnTo>
                  <a:lnTo>
                    <a:pt x="38783" y="610570"/>
                  </a:lnTo>
                  <a:lnTo>
                    <a:pt x="27480" y="667308"/>
                  </a:lnTo>
                  <a:lnTo>
                    <a:pt x="17275" y="726800"/>
                  </a:lnTo>
                  <a:lnTo>
                    <a:pt x="8843" y="787549"/>
                  </a:lnTo>
                  <a:lnTo>
                    <a:pt x="2860" y="848058"/>
                  </a:lnTo>
                  <a:lnTo>
                    <a:pt x="0" y="906831"/>
                  </a:lnTo>
                  <a:lnTo>
                    <a:pt x="938" y="962369"/>
                  </a:lnTo>
                  <a:lnTo>
                    <a:pt x="6350" y="1013176"/>
                  </a:lnTo>
                  <a:lnTo>
                    <a:pt x="69683" y="1034997"/>
                  </a:lnTo>
                  <a:lnTo>
                    <a:pt x="123663" y="1053990"/>
                  </a:lnTo>
                  <a:lnTo>
                    <a:pt x="254768" y="1100710"/>
                  </a:lnTo>
                  <a:lnTo>
                    <a:pt x="296619" y="1115100"/>
                  </a:lnTo>
                  <a:lnTo>
                    <a:pt x="341757" y="1130016"/>
                  </a:lnTo>
                  <a:lnTo>
                    <a:pt x="361915" y="1113248"/>
                  </a:lnTo>
                  <a:lnTo>
                    <a:pt x="390967" y="1082231"/>
                  </a:lnTo>
                  <a:lnTo>
                    <a:pt x="426355" y="1043228"/>
                  </a:lnTo>
                  <a:lnTo>
                    <a:pt x="465521" y="1002499"/>
                  </a:lnTo>
                  <a:lnTo>
                    <a:pt x="505908" y="966307"/>
                  </a:lnTo>
                  <a:lnTo>
                    <a:pt x="544957" y="940913"/>
                  </a:lnTo>
                  <a:lnTo>
                    <a:pt x="592030" y="908602"/>
                  </a:lnTo>
                  <a:lnTo>
                    <a:pt x="670468" y="858654"/>
                  </a:lnTo>
                  <a:lnTo>
                    <a:pt x="704538" y="834042"/>
                  </a:lnTo>
                  <a:lnTo>
                    <a:pt x="736981" y="805023"/>
                  </a:lnTo>
                  <a:lnTo>
                    <a:pt x="763104" y="773324"/>
                  </a:lnTo>
                  <a:lnTo>
                    <a:pt x="791361" y="741039"/>
                  </a:lnTo>
                  <a:lnTo>
                    <a:pt x="822595" y="708662"/>
                  </a:lnTo>
                  <a:lnTo>
                    <a:pt x="857650" y="676687"/>
                  </a:lnTo>
                  <a:lnTo>
                    <a:pt x="897369" y="645609"/>
                  </a:lnTo>
                  <a:lnTo>
                    <a:pt x="942594" y="615920"/>
                  </a:lnTo>
                  <a:lnTo>
                    <a:pt x="909694" y="586640"/>
                  </a:lnTo>
                  <a:lnTo>
                    <a:pt x="873893" y="575300"/>
                  </a:lnTo>
                  <a:lnTo>
                    <a:pt x="836387" y="578206"/>
                  </a:lnTo>
                  <a:lnTo>
                    <a:pt x="798370" y="591663"/>
                  </a:lnTo>
                  <a:lnTo>
                    <a:pt x="761037" y="611979"/>
                  </a:lnTo>
                  <a:lnTo>
                    <a:pt x="725585" y="635458"/>
                  </a:lnTo>
                  <a:lnTo>
                    <a:pt x="693207" y="658408"/>
                  </a:lnTo>
                  <a:lnTo>
                    <a:pt x="665099" y="677134"/>
                  </a:lnTo>
                  <a:lnTo>
                    <a:pt x="632930" y="690481"/>
                  </a:lnTo>
                  <a:lnTo>
                    <a:pt x="613585" y="695613"/>
                  </a:lnTo>
                  <a:lnTo>
                    <a:pt x="599644" y="691029"/>
                  </a:lnTo>
                  <a:lnTo>
                    <a:pt x="583692" y="675229"/>
                  </a:lnTo>
                  <a:lnTo>
                    <a:pt x="581449" y="656216"/>
                  </a:lnTo>
                  <a:lnTo>
                    <a:pt x="586322" y="624821"/>
                  </a:lnTo>
                  <a:lnTo>
                    <a:pt x="597140" y="583218"/>
                  </a:lnTo>
                  <a:lnTo>
                    <a:pt x="612733" y="533582"/>
                  </a:lnTo>
                  <a:lnTo>
                    <a:pt x="631929" y="478088"/>
                  </a:lnTo>
                  <a:lnTo>
                    <a:pt x="653558" y="418911"/>
                  </a:lnTo>
                  <a:lnTo>
                    <a:pt x="676449" y="358227"/>
                  </a:lnTo>
                  <a:lnTo>
                    <a:pt x="721334" y="241032"/>
                  </a:lnTo>
                  <a:lnTo>
                    <a:pt x="740987" y="188872"/>
                  </a:lnTo>
                  <a:lnTo>
                    <a:pt x="757218" y="143904"/>
                  </a:lnTo>
                  <a:lnTo>
                    <a:pt x="768858" y="108301"/>
                  </a:lnTo>
                  <a:lnTo>
                    <a:pt x="780793" y="63261"/>
                  </a:lnTo>
                  <a:lnTo>
                    <a:pt x="776742" y="30060"/>
                  </a:lnTo>
                  <a:lnTo>
                    <a:pt x="761090" y="8904"/>
                  </a:lnTo>
                  <a:lnTo>
                    <a:pt x="738223" y="0"/>
                  </a:lnTo>
                  <a:close/>
                </a:path>
              </a:pathLst>
            </a:custGeom>
            <a:solidFill>
              <a:srgbClr val="FBC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63250" y="3276600"/>
              <a:ext cx="266700" cy="276225"/>
            </a:xfrm>
            <a:custGeom>
              <a:avLst/>
              <a:gdLst/>
              <a:ahLst/>
              <a:cxnLst/>
              <a:rect l="l" t="t" r="r" b="b"/>
              <a:pathLst>
                <a:path w="266700" h="276225">
                  <a:moveTo>
                    <a:pt x="141731" y="0"/>
                  </a:moveTo>
                  <a:lnTo>
                    <a:pt x="102933" y="4365"/>
                  </a:lnTo>
                  <a:lnTo>
                    <a:pt x="53562" y="27235"/>
                  </a:lnTo>
                  <a:lnTo>
                    <a:pt x="18415" y="69723"/>
                  </a:lnTo>
                  <a:lnTo>
                    <a:pt x="4587" y="105933"/>
                  </a:lnTo>
                  <a:lnTo>
                    <a:pt x="0" y="144907"/>
                  </a:lnTo>
                  <a:lnTo>
                    <a:pt x="1002" y="162954"/>
                  </a:lnTo>
                  <a:lnTo>
                    <a:pt x="16128" y="212978"/>
                  </a:lnTo>
                  <a:lnTo>
                    <a:pt x="50008" y="251269"/>
                  </a:lnTo>
                  <a:lnTo>
                    <a:pt x="101822" y="272224"/>
                  </a:lnTo>
                  <a:lnTo>
                    <a:pt x="144399" y="276225"/>
                  </a:lnTo>
                  <a:lnTo>
                    <a:pt x="167042" y="275036"/>
                  </a:lnTo>
                  <a:lnTo>
                    <a:pt x="187912" y="271478"/>
                  </a:lnTo>
                  <a:lnTo>
                    <a:pt x="206996" y="265562"/>
                  </a:lnTo>
                  <a:lnTo>
                    <a:pt x="224281" y="257301"/>
                  </a:lnTo>
                  <a:lnTo>
                    <a:pt x="235316" y="249809"/>
                  </a:lnTo>
                  <a:lnTo>
                    <a:pt x="142113" y="249809"/>
                  </a:lnTo>
                  <a:lnTo>
                    <a:pt x="125446" y="249094"/>
                  </a:lnTo>
                  <a:lnTo>
                    <a:pt x="81279" y="238378"/>
                  </a:lnTo>
                  <a:lnTo>
                    <a:pt x="47972" y="213679"/>
                  </a:lnTo>
                  <a:lnTo>
                    <a:pt x="28844" y="175879"/>
                  </a:lnTo>
                  <a:lnTo>
                    <a:pt x="25169" y="147320"/>
                  </a:lnTo>
                  <a:lnTo>
                    <a:pt x="25255" y="144907"/>
                  </a:lnTo>
                  <a:lnTo>
                    <a:pt x="32593" y="101522"/>
                  </a:lnTo>
                  <a:lnTo>
                    <a:pt x="54737" y="61404"/>
                  </a:lnTo>
                  <a:lnTo>
                    <a:pt x="91360" y="35363"/>
                  </a:lnTo>
                  <a:lnTo>
                    <a:pt x="141224" y="26415"/>
                  </a:lnTo>
                  <a:lnTo>
                    <a:pt x="221903" y="26415"/>
                  </a:lnTo>
                  <a:lnTo>
                    <a:pt x="216445" y="21883"/>
                  </a:lnTo>
                  <a:lnTo>
                    <a:pt x="203707" y="14097"/>
                  </a:lnTo>
                  <a:lnTo>
                    <a:pt x="189630" y="7929"/>
                  </a:lnTo>
                  <a:lnTo>
                    <a:pt x="174625" y="3524"/>
                  </a:lnTo>
                  <a:lnTo>
                    <a:pt x="158666" y="881"/>
                  </a:lnTo>
                  <a:lnTo>
                    <a:pt x="141731" y="0"/>
                  </a:lnTo>
                  <a:close/>
                </a:path>
                <a:path w="266700" h="276225">
                  <a:moveTo>
                    <a:pt x="266700" y="211582"/>
                  </a:moveTo>
                  <a:lnTo>
                    <a:pt x="237235" y="211582"/>
                  </a:lnTo>
                  <a:lnTo>
                    <a:pt x="229405" y="220531"/>
                  </a:lnTo>
                  <a:lnTo>
                    <a:pt x="220408" y="228314"/>
                  </a:lnTo>
                  <a:lnTo>
                    <a:pt x="172894" y="247427"/>
                  </a:lnTo>
                  <a:lnTo>
                    <a:pt x="142113" y="249809"/>
                  </a:lnTo>
                  <a:lnTo>
                    <a:pt x="235316" y="249809"/>
                  </a:lnTo>
                  <a:lnTo>
                    <a:pt x="237642" y="248229"/>
                  </a:lnTo>
                  <a:lnTo>
                    <a:pt x="249158" y="237585"/>
                  </a:lnTo>
                  <a:lnTo>
                    <a:pt x="258839" y="225369"/>
                  </a:lnTo>
                  <a:lnTo>
                    <a:pt x="266700" y="211582"/>
                  </a:lnTo>
                  <a:close/>
                </a:path>
                <a:path w="266700" h="276225">
                  <a:moveTo>
                    <a:pt x="126873" y="58547"/>
                  </a:moveTo>
                  <a:lnTo>
                    <a:pt x="82063" y="77620"/>
                  </a:lnTo>
                  <a:lnTo>
                    <a:pt x="56515" y="121840"/>
                  </a:lnTo>
                  <a:lnTo>
                    <a:pt x="51943" y="154177"/>
                  </a:lnTo>
                  <a:lnTo>
                    <a:pt x="52895" y="167130"/>
                  </a:lnTo>
                  <a:lnTo>
                    <a:pt x="75205" y="205053"/>
                  </a:lnTo>
                  <a:lnTo>
                    <a:pt x="105155" y="214375"/>
                  </a:lnTo>
                  <a:lnTo>
                    <a:pt x="115514" y="213352"/>
                  </a:lnTo>
                  <a:lnTo>
                    <a:pt x="125253" y="210280"/>
                  </a:lnTo>
                  <a:lnTo>
                    <a:pt x="134373" y="205160"/>
                  </a:lnTo>
                  <a:lnTo>
                    <a:pt x="142875" y="197992"/>
                  </a:lnTo>
                  <a:lnTo>
                    <a:pt x="216465" y="197992"/>
                  </a:lnTo>
                  <a:lnTo>
                    <a:pt x="223043" y="193319"/>
                  </a:lnTo>
                  <a:lnTo>
                    <a:pt x="227691" y="188087"/>
                  </a:lnTo>
                  <a:lnTo>
                    <a:pt x="105536" y="188087"/>
                  </a:lnTo>
                  <a:lnTo>
                    <a:pt x="99695" y="185165"/>
                  </a:lnTo>
                  <a:lnTo>
                    <a:pt x="87756" y="152526"/>
                  </a:lnTo>
                  <a:lnTo>
                    <a:pt x="88088" y="145484"/>
                  </a:lnTo>
                  <a:lnTo>
                    <a:pt x="99234" y="105584"/>
                  </a:lnTo>
                  <a:lnTo>
                    <a:pt x="122174" y="84454"/>
                  </a:lnTo>
                  <a:lnTo>
                    <a:pt x="198705" y="84454"/>
                  </a:lnTo>
                  <a:lnTo>
                    <a:pt x="199989" y="78104"/>
                  </a:lnTo>
                  <a:lnTo>
                    <a:pt x="163322" y="78104"/>
                  </a:lnTo>
                  <a:lnTo>
                    <a:pt x="156626" y="69584"/>
                  </a:lnTo>
                  <a:lnTo>
                    <a:pt x="148336" y="63468"/>
                  </a:lnTo>
                  <a:lnTo>
                    <a:pt x="138426" y="59781"/>
                  </a:lnTo>
                  <a:lnTo>
                    <a:pt x="126873" y="58547"/>
                  </a:lnTo>
                  <a:close/>
                </a:path>
                <a:path w="266700" h="276225">
                  <a:moveTo>
                    <a:pt x="216465" y="197992"/>
                  </a:moveTo>
                  <a:lnTo>
                    <a:pt x="142875" y="197992"/>
                  </a:lnTo>
                  <a:lnTo>
                    <a:pt x="144145" y="203326"/>
                  </a:lnTo>
                  <a:lnTo>
                    <a:pt x="146684" y="207390"/>
                  </a:lnTo>
                  <a:lnTo>
                    <a:pt x="150751" y="210280"/>
                  </a:lnTo>
                  <a:lnTo>
                    <a:pt x="154431" y="212978"/>
                  </a:lnTo>
                  <a:lnTo>
                    <a:pt x="160147" y="214375"/>
                  </a:lnTo>
                  <a:lnTo>
                    <a:pt x="167894" y="214375"/>
                  </a:lnTo>
                  <a:lnTo>
                    <a:pt x="188182" y="212040"/>
                  </a:lnTo>
                  <a:lnTo>
                    <a:pt x="206565" y="205025"/>
                  </a:lnTo>
                  <a:lnTo>
                    <a:pt x="216465" y="197992"/>
                  </a:lnTo>
                  <a:close/>
                </a:path>
                <a:path w="266700" h="276225">
                  <a:moveTo>
                    <a:pt x="198705" y="84454"/>
                  </a:moveTo>
                  <a:lnTo>
                    <a:pt x="137414" y="84454"/>
                  </a:lnTo>
                  <a:lnTo>
                    <a:pt x="143636" y="87375"/>
                  </a:lnTo>
                  <a:lnTo>
                    <a:pt x="148463" y="93090"/>
                  </a:lnTo>
                  <a:lnTo>
                    <a:pt x="155657" y="119084"/>
                  </a:lnTo>
                  <a:lnTo>
                    <a:pt x="155368" y="125491"/>
                  </a:lnTo>
                  <a:lnTo>
                    <a:pt x="144541" y="164226"/>
                  </a:lnTo>
                  <a:lnTo>
                    <a:pt x="127380" y="184023"/>
                  </a:lnTo>
                  <a:lnTo>
                    <a:pt x="122681" y="186689"/>
                  </a:lnTo>
                  <a:lnTo>
                    <a:pt x="117855" y="188087"/>
                  </a:lnTo>
                  <a:lnTo>
                    <a:pt x="227691" y="188087"/>
                  </a:lnTo>
                  <a:lnTo>
                    <a:pt x="230398" y="185038"/>
                  </a:lnTo>
                  <a:lnTo>
                    <a:pt x="184403" y="185038"/>
                  </a:lnTo>
                  <a:lnTo>
                    <a:pt x="183133" y="184403"/>
                  </a:lnTo>
                  <a:lnTo>
                    <a:pt x="181991" y="183261"/>
                  </a:lnTo>
                  <a:lnTo>
                    <a:pt x="180975" y="181990"/>
                  </a:lnTo>
                  <a:lnTo>
                    <a:pt x="180498" y="180324"/>
                  </a:lnTo>
                  <a:lnTo>
                    <a:pt x="180469" y="175879"/>
                  </a:lnTo>
                  <a:lnTo>
                    <a:pt x="181101" y="171703"/>
                  </a:lnTo>
                  <a:lnTo>
                    <a:pt x="183085" y="161696"/>
                  </a:lnTo>
                  <a:lnTo>
                    <a:pt x="198705" y="84454"/>
                  </a:lnTo>
                  <a:close/>
                </a:path>
                <a:path w="266700" h="276225">
                  <a:moveTo>
                    <a:pt x="221903" y="26415"/>
                  </a:moveTo>
                  <a:lnTo>
                    <a:pt x="141224" y="26415"/>
                  </a:lnTo>
                  <a:lnTo>
                    <a:pt x="162014" y="27912"/>
                  </a:lnTo>
                  <a:lnTo>
                    <a:pt x="180387" y="32384"/>
                  </a:lnTo>
                  <a:lnTo>
                    <a:pt x="220672" y="62787"/>
                  </a:lnTo>
                  <a:lnTo>
                    <a:pt x="234442" y="109347"/>
                  </a:lnTo>
                  <a:lnTo>
                    <a:pt x="233896" y="119084"/>
                  </a:lnTo>
                  <a:lnTo>
                    <a:pt x="221091" y="156082"/>
                  </a:lnTo>
                  <a:lnTo>
                    <a:pt x="190246" y="185038"/>
                  </a:lnTo>
                  <a:lnTo>
                    <a:pt x="230398" y="185038"/>
                  </a:lnTo>
                  <a:lnTo>
                    <a:pt x="253904" y="145589"/>
                  </a:lnTo>
                  <a:lnTo>
                    <a:pt x="259333" y="110744"/>
                  </a:lnTo>
                  <a:lnTo>
                    <a:pt x="258450" y="95696"/>
                  </a:lnTo>
                  <a:lnTo>
                    <a:pt x="245109" y="54101"/>
                  </a:lnTo>
                  <a:lnTo>
                    <a:pt x="227599" y="31146"/>
                  </a:lnTo>
                  <a:lnTo>
                    <a:pt x="221903" y="26415"/>
                  </a:lnTo>
                  <a:close/>
                </a:path>
                <a:path w="266700" h="276225">
                  <a:moveTo>
                    <a:pt x="203200" y="62229"/>
                  </a:moveTo>
                  <a:lnTo>
                    <a:pt x="166750" y="62229"/>
                  </a:lnTo>
                  <a:lnTo>
                    <a:pt x="163322" y="78104"/>
                  </a:lnTo>
                  <a:lnTo>
                    <a:pt x="199989" y="78104"/>
                  </a:lnTo>
                  <a:lnTo>
                    <a:pt x="203200" y="62229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62625" y="3248025"/>
              <a:ext cx="457200" cy="466725"/>
            </a:xfrm>
            <a:custGeom>
              <a:avLst/>
              <a:gdLst/>
              <a:ahLst/>
              <a:cxnLst/>
              <a:rect l="l" t="t" r="r" b="b"/>
              <a:pathLst>
                <a:path w="457200" h="466725">
                  <a:moveTo>
                    <a:pt x="192150" y="0"/>
                  </a:moveTo>
                  <a:lnTo>
                    <a:pt x="171293" y="4300"/>
                  </a:lnTo>
                  <a:lnTo>
                    <a:pt x="154257" y="16017"/>
                  </a:lnTo>
                  <a:lnTo>
                    <a:pt x="142769" y="33379"/>
                  </a:lnTo>
                  <a:lnTo>
                    <a:pt x="138557" y="54610"/>
                  </a:lnTo>
                  <a:lnTo>
                    <a:pt x="142769" y="75894"/>
                  </a:lnTo>
                  <a:lnTo>
                    <a:pt x="154257" y="93249"/>
                  </a:lnTo>
                  <a:lnTo>
                    <a:pt x="171293" y="104937"/>
                  </a:lnTo>
                  <a:lnTo>
                    <a:pt x="192150" y="109220"/>
                  </a:lnTo>
                  <a:lnTo>
                    <a:pt x="193801" y="109220"/>
                  </a:lnTo>
                  <a:lnTo>
                    <a:pt x="194437" y="108965"/>
                  </a:lnTo>
                  <a:lnTo>
                    <a:pt x="207899" y="173482"/>
                  </a:lnTo>
                  <a:lnTo>
                    <a:pt x="194988" y="181744"/>
                  </a:lnTo>
                  <a:lnTo>
                    <a:pt x="184912" y="193293"/>
                  </a:lnTo>
                  <a:lnTo>
                    <a:pt x="178359" y="207414"/>
                  </a:lnTo>
                  <a:lnTo>
                    <a:pt x="176022" y="223392"/>
                  </a:lnTo>
                  <a:lnTo>
                    <a:pt x="176022" y="225171"/>
                  </a:lnTo>
                  <a:lnTo>
                    <a:pt x="176529" y="228600"/>
                  </a:lnTo>
                  <a:lnTo>
                    <a:pt x="91312" y="264287"/>
                  </a:lnTo>
                  <a:lnTo>
                    <a:pt x="83419" y="257681"/>
                  </a:lnTo>
                  <a:lnTo>
                    <a:pt x="74358" y="252682"/>
                  </a:lnTo>
                  <a:lnTo>
                    <a:pt x="64345" y="249517"/>
                  </a:lnTo>
                  <a:lnTo>
                    <a:pt x="53594" y="248412"/>
                  </a:lnTo>
                  <a:lnTo>
                    <a:pt x="32736" y="252712"/>
                  </a:lnTo>
                  <a:lnTo>
                    <a:pt x="15700" y="264429"/>
                  </a:lnTo>
                  <a:lnTo>
                    <a:pt x="4212" y="281791"/>
                  </a:lnTo>
                  <a:lnTo>
                    <a:pt x="0" y="303022"/>
                  </a:lnTo>
                  <a:lnTo>
                    <a:pt x="4212" y="324306"/>
                  </a:lnTo>
                  <a:lnTo>
                    <a:pt x="15700" y="341661"/>
                  </a:lnTo>
                  <a:lnTo>
                    <a:pt x="32736" y="353349"/>
                  </a:lnTo>
                  <a:lnTo>
                    <a:pt x="53594" y="357632"/>
                  </a:lnTo>
                  <a:lnTo>
                    <a:pt x="74451" y="353349"/>
                  </a:lnTo>
                  <a:lnTo>
                    <a:pt x="91487" y="341661"/>
                  </a:lnTo>
                  <a:lnTo>
                    <a:pt x="102975" y="324306"/>
                  </a:lnTo>
                  <a:lnTo>
                    <a:pt x="107187" y="303022"/>
                  </a:lnTo>
                  <a:lnTo>
                    <a:pt x="107187" y="295528"/>
                  </a:lnTo>
                  <a:lnTo>
                    <a:pt x="105663" y="288416"/>
                  </a:lnTo>
                  <a:lnTo>
                    <a:pt x="102997" y="281813"/>
                  </a:lnTo>
                  <a:lnTo>
                    <a:pt x="182372" y="248665"/>
                  </a:lnTo>
                  <a:lnTo>
                    <a:pt x="190557" y="260643"/>
                  </a:lnTo>
                  <a:lnTo>
                    <a:pt x="201564" y="269906"/>
                  </a:lnTo>
                  <a:lnTo>
                    <a:pt x="214786" y="275883"/>
                  </a:lnTo>
                  <a:lnTo>
                    <a:pt x="229615" y="278002"/>
                  </a:lnTo>
                  <a:lnTo>
                    <a:pt x="231521" y="277749"/>
                  </a:lnTo>
                  <a:lnTo>
                    <a:pt x="249809" y="359537"/>
                  </a:lnTo>
                  <a:lnTo>
                    <a:pt x="233953" y="366716"/>
                  </a:lnTo>
                  <a:lnTo>
                    <a:pt x="221361" y="378587"/>
                  </a:lnTo>
                  <a:lnTo>
                    <a:pt x="213054" y="394077"/>
                  </a:lnTo>
                  <a:lnTo>
                    <a:pt x="210058" y="412114"/>
                  </a:lnTo>
                  <a:lnTo>
                    <a:pt x="214270" y="433345"/>
                  </a:lnTo>
                  <a:lnTo>
                    <a:pt x="225758" y="450707"/>
                  </a:lnTo>
                  <a:lnTo>
                    <a:pt x="242794" y="462424"/>
                  </a:lnTo>
                  <a:lnTo>
                    <a:pt x="263651" y="466725"/>
                  </a:lnTo>
                  <a:lnTo>
                    <a:pt x="284509" y="462424"/>
                  </a:lnTo>
                  <a:lnTo>
                    <a:pt x="301545" y="450707"/>
                  </a:lnTo>
                  <a:lnTo>
                    <a:pt x="313033" y="433345"/>
                  </a:lnTo>
                  <a:lnTo>
                    <a:pt x="317246" y="412114"/>
                  </a:lnTo>
                  <a:lnTo>
                    <a:pt x="313658" y="392394"/>
                  </a:lnTo>
                  <a:lnTo>
                    <a:pt x="303784" y="375888"/>
                  </a:lnTo>
                  <a:lnTo>
                    <a:pt x="288956" y="364001"/>
                  </a:lnTo>
                  <a:lnTo>
                    <a:pt x="270510" y="358139"/>
                  </a:lnTo>
                  <a:lnTo>
                    <a:pt x="251333" y="273176"/>
                  </a:lnTo>
                  <a:lnTo>
                    <a:pt x="259653" y="268511"/>
                  </a:lnTo>
                  <a:lnTo>
                    <a:pt x="266938" y="262429"/>
                  </a:lnTo>
                  <a:lnTo>
                    <a:pt x="272960" y="255085"/>
                  </a:lnTo>
                  <a:lnTo>
                    <a:pt x="277495" y="246634"/>
                  </a:lnTo>
                  <a:lnTo>
                    <a:pt x="350900" y="266953"/>
                  </a:lnTo>
                  <a:lnTo>
                    <a:pt x="365712" y="314356"/>
                  </a:lnTo>
                  <a:lnTo>
                    <a:pt x="403605" y="330326"/>
                  </a:lnTo>
                  <a:lnTo>
                    <a:pt x="424463" y="326044"/>
                  </a:lnTo>
                  <a:lnTo>
                    <a:pt x="441499" y="314356"/>
                  </a:lnTo>
                  <a:lnTo>
                    <a:pt x="452987" y="297001"/>
                  </a:lnTo>
                  <a:lnTo>
                    <a:pt x="457200" y="275716"/>
                  </a:lnTo>
                  <a:lnTo>
                    <a:pt x="452987" y="254486"/>
                  </a:lnTo>
                  <a:lnTo>
                    <a:pt x="441499" y="237124"/>
                  </a:lnTo>
                  <a:lnTo>
                    <a:pt x="424463" y="225407"/>
                  </a:lnTo>
                  <a:lnTo>
                    <a:pt x="403605" y="221107"/>
                  </a:lnTo>
                  <a:lnTo>
                    <a:pt x="389641" y="222982"/>
                  </a:lnTo>
                  <a:lnTo>
                    <a:pt x="377047" y="228298"/>
                  </a:lnTo>
                  <a:lnTo>
                    <a:pt x="366333" y="236591"/>
                  </a:lnTo>
                  <a:lnTo>
                    <a:pt x="358013" y="247396"/>
                  </a:lnTo>
                  <a:lnTo>
                    <a:pt x="282955" y="226567"/>
                  </a:lnTo>
                  <a:lnTo>
                    <a:pt x="267509" y="184753"/>
                  </a:lnTo>
                  <a:lnTo>
                    <a:pt x="229615" y="168783"/>
                  </a:lnTo>
                  <a:lnTo>
                    <a:pt x="227837" y="168910"/>
                  </a:lnTo>
                  <a:lnTo>
                    <a:pt x="214375" y="104266"/>
                  </a:lnTo>
                  <a:lnTo>
                    <a:pt x="227099" y="96025"/>
                  </a:lnTo>
                  <a:lnTo>
                    <a:pt x="237013" y="84534"/>
                  </a:lnTo>
                  <a:lnTo>
                    <a:pt x="243451" y="70494"/>
                  </a:lnTo>
                  <a:lnTo>
                    <a:pt x="245745" y="54610"/>
                  </a:lnTo>
                  <a:lnTo>
                    <a:pt x="241532" y="33379"/>
                  </a:lnTo>
                  <a:lnTo>
                    <a:pt x="230044" y="16017"/>
                  </a:lnTo>
                  <a:lnTo>
                    <a:pt x="213008" y="4300"/>
                  </a:lnTo>
                  <a:lnTo>
                    <a:pt x="1921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53275" y="3419474"/>
              <a:ext cx="1762125" cy="895350"/>
            </a:xfrm>
            <a:custGeom>
              <a:avLst/>
              <a:gdLst/>
              <a:ahLst/>
              <a:cxnLst/>
              <a:rect l="l" t="t" r="r" b="b"/>
              <a:pathLst>
                <a:path w="1762125" h="895350">
                  <a:moveTo>
                    <a:pt x="164211" y="414655"/>
                  </a:moveTo>
                  <a:lnTo>
                    <a:pt x="162153" y="404482"/>
                  </a:lnTo>
                  <a:lnTo>
                    <a:pt x="156565" y="396214"/>
                  </a:lnTo>
                  <a:lnTo>
                    <a:pt x="148297" y="390652"/>
                  </a:lnTo>
                  <a:lnTo>
                    <a:pt x="138176" y="388620"/>
                  </a:lnTo>
                  <a:lnTo>
                    <a:pt x="127977" y="390652"/>
                  </a:lnTo>
                  <a:lnTo>
                    <a:pt x="119659" y="396214"/>
                  </a:lnTo>
                  <a:lnTo>
                    <a:pt x="114058" y="404482"/>
                  </a:lnTo>
                  <a:lnTo>
                    <a:pt x="112014" y="414655"/>
                  </a:lnTo>
                  <a:lnTo>
                    <a:pt x="114058" y="424789"/>
                  </a:lnTo>
                  <a:lnTo>
                    <a:pt x="119659" y="433057"/>
                  </a:lnTo>
                  <a:lnTo>
                    <a:pt x="127977" y="438645"/>
                  </a:lnTo>
                  <a:lnTo>
                    <a:pt x="138176" y="440690"/>
                  </a:lnTo>
                  <a:lnTo>
                    <a:pt x="148297" y="438645"/>
                  </a:lnTo>
                  <a:lnTo>
                    <a:pt x="156565" y="433057"/>
                  </a:lnTo>
                  <a:lnTo>
                    <a:pt x="162153" y="424789"/>
                  </a:lnTo>
                  <a:lnTo>
                    <a:pt x="164211" y="414655"/>
                  </a:lnTo>
                  <a:close/>
                </a:path>
                <a:path w="1762125" h="895350">
                  <a:moveTo>
                    <a:pt x="188214" y="709676"/>
                  </a:moveTo>
                  <a:lnTo>
                    <a:pt x="89789" y="709676"/>
                  </a:lnTo>
                  <a:lnTo>
                    <a:pt x="93218" y="726059"/>
                  </a:lnTo>
                  <a:lnTo>
                    <a:pt x="184404" y="726313"/>
                  </a:lnTo>
                  <a:lnTo>
                    <a:pt x="185420" y="720979"/>
                  </a:lnTo>
                  <a:lnTo>
                    <a:pt x="186690" y="715391"/>
                  </a:lnTo>
                  <a:lnTo>
                    <a:pt x="188214" y="709676"/>
                  </a:lnTo>
                  <a:close/>
                </a:path>
                <a:path w="1762125" h="895350">
                  <a:moveTo>
                    <a:pt x="194945" y="297561"/>
                  </a:moveTo>
                  <a:lnTo>
                    <a:pt x="183591" y="277279"/>
                  </a:lnTo>
                  <a:lnTo>
                    <a:pt x="170281" y="257416"/>
                  </a:lnTo>
                  <a:lnTo>
                    <a:pt x="154952" y="238010"/>
                  </a:lnTo>
                  <a:lnTo>
                    <a:pt x="137541" y="219075"/>
                  </a:lnTo>
                  <a:lnTo>
                    <a:pt x="120446" y="237617"/>
                  </a:lnTo>
                  <a:lnTo>
                    <a:pt x="105486" y="256781"/>
                  </a:lnTo>
                  <a:lnTo>
                    <a:pt x="92544" y="276504"/>
                  </a:lnTo>
                  <a:lnTo>
                    <a:pt x="81534" y="296672"/>
                  </a:lnTo>
                  <a:lnTo>
                    <a:pt x="109067" y="308089"/>
                  </a:lnTo>
                  <a:lnTo>
                    <a:pt x="138137" y="312026"/>
                  </a:lnTo>
                  <a:lnTo>
                    <a:pt x="167259" y="308521"/>
                  </a:lnTo>
                  <a:lnTo>
                    <a:pt x="194945" y="297561"/>
                  </a:lnTo>
                  <a:close/>
                </a:path>
                <a:path w="1762125" h="895350">
                  <a:moveTo>
                    <a:pt x="212217" y="808101"/>
                  </a:moveTo>
                  <a:lnTo>
                    <a:pt x="207594" y="791692"/>
                  </a:lnTo>
                  <a:lnTo>
                    <a:pt x="205740" y="785088"/>
                  </a:lnTo>
                  <a:lnTo>
                    <a:pt x="200952" y="764247"/>
                  </a:lnTo>
                  <a:lnTo>
                    <a:pt x="187477" y="747623"/>
                  </a:lnTo>
                  <a:lnTo>
                    <a:pt x="154940" y="737235"/>
                  </a:lnTo>
                  <a:lnTo>
                    <a:pt x="173113" y="758583"/>
                  </a:lnTo>
                  <a:lnTo>
                    <a:pt x="172847" y="775131"/>
                  </a:lnTo>
                  <a:lnTo>
                    <a:pt x="166471" y="791083"/>
                  </a:lnTo>
                  <a:lnTo>
                    <a:pt x="166370" y="810641"/>
                  </a:lnTo>
                  <a:lnTo>
                    <a:pt x="155905" y="801954"/>
                  </a:lnTo>
                  <a:lnTo>
                    <a:pt x="152692" y="792124"/>
                  </a:lnTo>
                  <a:lnTo>
                    <a:pt x="153276" y="782701"/>
                  </a:lnTo>
                  <a:lnTo>
                    <a:pt x="154178" y="775208"/>
                  </a:lnTo>
                  <a:lnTo>
                    <a:pt x="148628" y="787260"/>
                  </a:lnTo>
                  <a:lnTo>
                    <a:pt x="144907" y="800773"/>
                  </a:lnTo>
                  <a:lnTo>
                    <a:pt x="144881" y="817295"/>
                  </a:lnTo>
                  <a:lnTo>
                    <a:pt x="150495" y="838327"/>
                  </a:lnTo>
                  <a:lnTo>
                    <a:pt x="143408" y="830707"/>
                  </a:lnTo>
                  <a:lnTo>
                    <a:pt x="124091" y="809929"/>
                  </a:lnTo>
                  <a:lnTo>
                    <a:pt x="114947" y="779665"/>
                  </a:lnTo>
                  <a:lnTo>
                    <a:pt x="119253" y="753389"/>
                  </a:lnTo>
                  <a:lnTo>
                    <a:pt x="133223" y="736981"/>
                  </a:lnTo>
                  <a:lnTo>
                    <a:pt x="102514" y="744880"/>
                  </a:lnTo>
                  <a:lnTo>
                    <a:pt x="76962" y="762939"/>
                  </a:lnTo>
                  <a:lnTo>
                    <a:pt x="64274" y="789317"/>
                  </a:lnTo>
                  <a:lnTo>
                    <a:pt x="72161" y="822210"/>
                  </a:lnTo>
                  <a:lnTo>
                    <a:pt x="108331" y="859790"/>
                  </a:lnTo>
                  <a:lnTo>
                    <a:pt x="100965" y="844638"/>
                  </a:lnTo>
                  <a:lnTo>
                    <a:pt x="100025" y="835533"/>
                  </a:lnTo>
                  <a:lnTo>
                    <a:pt x="103200" y="831291"/>
                  </a:lnTo>
                  <a:lnTo>
                    <a:pt x="108204" y="830707"/>
                  </a:lnTo>
                  <a:lnTo>
                    <a:pt x="121056" y="845477"/>
                  </a:lnTo>
                  <a:lnTo>
                    <a:pt x="128943" y="866419"/>
                  </a:lnTo>
                  <a:lnTo>
                    <a:pt x="142151" y="885672"/>
                  </a:lnTo>
                  <a:lnTo>
                    <a:pt x="170942" y="895350"/>
                  </a:lnTo>
                  <a:lnTo>
                    <a:pt x="169189" y="867714"/>
                  </a:lnTo>
                  <a:lnTo>
                    <a:pt x="180733" y="847763"/>
                  </a:lnTo>
                  <a:lnTo>
                    <a:pt x="185775" y="838327"/>
                  </a:lnTo>
                  <a:lnTo>
                    <a:pt x="192100" y="826528"/>
                  </a:lnTo>
                  <a:lnTo>
                    <a:pt x="190969" y="810641"/>
                  </a:lnTo>
                  <a:lnTo>
                    <a:pt x="189865" y="795020"/>
                  </a:lnTo>
                  <a:lnTo>
                    <a:pt x="190373" y="791692"/>
                  </a:lnTo>
                  <a:lnTo>
                    <a:pt x="195745" y="797229"/>
                  </a:lnTo>
                  <a:lnTo>
                    <a:pt x="203771" y="804938"/>
                  </a:lnTo>
                  <a:lnTo>
                    <a:pt x="212217" y="808101"/>
                  </a:lnTo>
                  <a:close/>
                </a:path>
                <a:path w="1762125" h="895350">
                  <a:moveTo>
                    <a:pt x="276225" y="654558"/>
                  </a:moveTo>
                  <a:lnTo>
                    <a:pt x="218186" y="598932"/>
                  </a:lnTo>
                  <a:lnTo>
                    <a:pt x="215011" y="595884"/>
                  </a:lnTo>
                  <a:lnTo>
                    <a:pt x="223608" y="551395"/>
                  </a:lnTo>
                  <a:lnTo>
                    <a:pt x="229654" y="504850"/>
                  </a:lnTo>
                  <a:lnTo>
                    <a:pt x="231394" y="466725"/>
                  </a:lnTo>
                  <a:lnTo>
                    <a:pt x="231825" y="456946"/>
                  </a:lnTo>
                  <a:lnTo>
                    <a:pt x="228841" y="408368"/>
                  </a:lnTo>
                  <a:lnTo>
                    <a:pt x="219913" y="362458"/>
                  </a:lnTo>
                  <a:lnTo>
                    <a:pt x="219392" y="359803"/>
                  </a:lnTo>
                  <a:lnTo>
                    <a:pt x="207987" y="328066"/>
                  </a:lnTo>
                  <a:lnTo>
                    <a:pt x="202184" y="311912"/>
                  </a:lnTo>
                  <a:lnTo>
                    <a:pt x="190246" y="316598"/>
                  </a:lnTo>
                  <a:lnTo>
                    <a:pt x="190246" y="414655"/>
                  </a:lnTo>
                  <a:lnTo>
                    <a:pt x="186143" y="434911"/>
                  </a:lnTo>
                  <a:lnTo>
                    <a:pt x="174967" y="451459"/>
                  </a:lnTo>
                  <a:lnTo>
                    <a:pt x="158419" y="462635"/>
                  </a:lnTo>
                  <a:lnTo>
                    <a:pt x="138176" y="466725"/>
                  </a:lnTo>
                  <a:lnTo>
                    <a:pt x="117856" y="462635"/>
                  </a:lnTo>
                  <a:lnTo>
                    <a:pt x="101257" y="451459"/>
                  </a:lnTo>
                  <a:lnTo>
                    <a:pt x="90068" y="434911"/>
                  </a:lnTo>
                  <a:lnTo>
                    <a:pt x="85979" y="414655"/>
                  </a:lnTo>
                  <a:lnTo>
                    <a:pt x="90068" y="394347"/>
                  </a:lnTo>
                  <a:lnTo>
                    <a:pt x="101257" y="377748"/>
                  </a:lnTo>
                  <a:lnTo>
                    <a:pt x="117856" y="366560"/>
                  </a:lnTo>
                  <a:lnTo>
                    <a:pt x="138176" y="362458"/>
                  </a:lnTo>
                  <a:lnTo>
                    <a:pt x="158419" y="366560"/>
                  </a:lnTo>
                  <a:lnTo>
                    <a:pt x="174967" y="377748"/>
                  </a:lnTo>
                  <a:lnTo>
                    <a:pt x="186143" y="394347"/>
                  </a:lnTo>
                  <a:lnTo>
                    <a:pt x="190246" y="414655"/>
                  </a:lnTo>
                  <a:lnTo>
                    <a:pt x="190246" y="316598"/>
                  </a:lnTo>
                  <a:lnTo>
                    <a:pt x="170980" y="324142"/>
                  </a:lnTo>
                  <a:lnTo>
                    <a:pt x="138264" y="328066"/>
                  </a:lnTo>
                  <a:lnTo>
                    <a:pt x="105600" y="323723"/>
                  </a:lnTo>
                  <a:lnTo>
                    <a:pt x="74549" y="311150"/>
                  </a:lnTo>
                  <a:lnTo>
                    <a:pt x="58077" y="358775"/>
                  </a:lnTo>
                  <a:lnTo>
                    <a:pt x="49110" y="407365"/>
                  </a:lnTo>
                  <a:lnTo>
                    <a:pt x="46380" y="456145"/>
                  </a:lnTo>
                  <a:lnTo>
                    <a:pt x="48628" y="504291"/>
                  </a:lnTo>
                  <a:lnTo>
                    <a:pt x="54584" y="551014"/>
                  </a:lnTo>
                  <a:lnTo>
                    <a:pt x="62992" y="595503"/>
                  </a:lnTo>
                  <a:lnTo>
                    <a:pt x="61976" y="598932"/>
                  </a:lnTo>
                  <a:lnTo>
                    <a:pt x="61849" y="598424"/>
                  </a:lnTo>
                  <a:lnTo>
                    <a:pt x="0" y="657733"/>
                  </a:lnTo>
                  <a:lnTo>
                    <a:pt x="10033" y="736981"/>
                  </a:lnTo>
                  <a:lnTo>
                    <a:pt x="84201" y="685800"/>
                  </a:lnTo>
                  <a:lnTo>
                    <a:pt x="85979" y="692912"/>
                  </a:lnTo>
                  <a:lnTo>
                    <a:pt x="86741" y="696468"/>
                  </a:lnTo>
                  <a:lnTo>
                    <a:pt x="191262" y="696468"/>
                  </a:lnTo>
                  <a:lnTo>
                    <a:pt x="193675" y="685800"/>
                  </a:lnTo>
                  <a:lnTo>
                    <a:pt x="194056" y="684149"/>
                  </a:lnTo>
                  <a:lnTo>
                    <a:pt x="266192" y="733933"/>
                  </a:lnTo>
                  <a:lnTo>
                    <a:pt x="272478" y="684149"/>
                  </a:lnTo>
                  <a:lnTo>
                    <a:pt x="276225" y="654558"/>
                  </a:lnTo>
                  <a:close/>
                </a:path>
                <a:path w="1762125" h="895350">
                  <a:moveTo>
                    <a:pt x="1762125" y="0"/>
                  </a:moveTo>
                  <a:lnTo>
                    <a:pt x="1725041" y="0"/>
                  </a:lnTo>
                  <a:lnTo>
                    <a:pt x="1725041" y="20828"/>
                  </a:lnTo>
                  <a:lnTo>
                    <a:pt x="1725041" y="43942"/>
                  </a:lnTo>
                  <a:lnTo>
                    <a:pt x="1725041" y="405511"/>
                  </a:lnTo>
                  <a:lnTo>
                    <a:pt x="1673098" y="405511"/>
                  </a:lnTo>
                  <a:lnTo>
                    <a:pt x="1673098" y="382270"/>
                  </a:lnTo>
                  <a:lnTo>
                    <a:pt x="1725041" y="382270"/>
                  </a:lnTo>
                  <a:lnTo>
                    <a:pt x="1725041" y="360299"/>
                  </a:lnTo>
                  <a:lnTo>
                    <a:pt x="1673098" y="360299"/>
                  </a:lnTo>
                  <a:lnTo>
                    <a:pt x="1673098" y="339725"/>
                  </a:lnTo>
                  <a:lnTo>
                    <a:pt x="1673098" y="337185"/>
                  </a:lnTo>
                  <a:lnTo>
                    <a:pt x="1725041" y="337185"/>
                  </a:lnTo>
                  <a:lnTo>
                    <a:pt x="1725041" y="315087"/>
                  </a:lnTo>
                  <a:lnTo>
                    <a:pt x="1673098" y="315087"/>
                  </a:lnTo>
                  <a:lnTo>
                    <a:pt x="1673098" y="291973"/>
                  </a:lnTo>
                  <a:lnTo>
                    <a:pt x="1725041" y="291973"/>
                  </a:lnTo>
                  <a:lnTo>
                    <a:pt x="1725041" y="269875"/>
                  </a:lnTo>
                  <a:lnTo>
                    <a:pt x="1673098" y="269875"/>
                  </a:lnTo>
                  <a:lnTo>
                    <a:pt x="1673098" y="246761"/>
                  </a:lnTo>
                  <a:lnTo>
                    <a:pt x="1725041" y="246761"/>
                  </a:lnTo>
                  <a:lnTo>
                    <a:pt x="1725041" y="224790"/>
                  </a:lnTo>
                  <a:lnTo>
                    <a:pt x="1673098" y="224790"/>
                  </a:lnTo>
                  <a:lnTo>
                    <a:pt x="1673098" y="201549"/>
                  </a:lnTo>
                  <a:lnTo>
                    <a:pt x="1725041" y="201549"/>
                  </a:lnTo>
                  <a:lnTo>
                    <a:pt x="1725041" y="179578"/>
                  </a:lnTo>
                  <a:lnTo>
                    <a:pt x="1673098" y="179578"/>
                  </a:lnTo>
                  <a:lnTo>
                    <a:pt x="1673098" y="156337"/>
                  </a:lnTo>
                  <a:lnTo>
                    <a:pt x="1725041" y="156337"/>
                  </a:lnTo>
                  <a:lnTo>
                    <a:pt x="1725041" y="134366"/>
                  </a:lnTo>
                  <a:lnTo>
                    <a:pt x="1673098" y="134366"/>
                  </a:lnTo>
                  <a:lnTo>
                    <a:pt x="1673098" y="111252"/>
                  </a:lnTo>
                  <a:lnTo>
                    <a:pt x="1725041" y="111252"/>
                  </a:lnTo>
                  <a:lnTo>
                    <a:pt x="1725041" y="89154"/>
                  </a:lnTo>
                  <a:lnTo>
                    <a:pt x="1673098" y="89154"/>
                  </a:lnTo>
                  <a:lnTo>
                    <a:pt x="1673098" y="88900"/>
                  </a:lnTo>
                  <a:lnTo>
                    <a:pt x="1673098" y="66040"/>
                  </a:lnTo>
                  <a:lnTo>
                    <a:pt x="1725041" y="66040"/>
                  </a:lnTo>
                  <a:lnTo>
                    <a:pt x="1725041" y="43942"/>
                  </a:lnTo>
                  <a:lnTo>
                    <a:pt x="1673098" y="43942"/>
                  </a:lnTo>
                  <a:lnTo>
                    <a:pt x="1673098" y="20828"/>
                  </a:lnTo>
                  <a:lnTo>
                    <a:pt x="1725041" y="20828"/>
                  </a:lnTo>
                  <a:lnTo>
                    <a:pt x="1725041" y="0"/>
                  </a:lnTo>
                  <a:lnTo>
                    <a:pt x="1626743" y="0"/>
                  </a:lnTo>
                  <a:lnTo>
                    <a:pt x="1626743" y="214249"/>
                  </a:lnTo>
                  <a:lnTo>
                    <a:pt x="1413764" y="339725"/>
                  </a:lnTo>
                  <a:lnTo>
                    <a:pt x="1413764" y="88900"/>
                  </a:lnTo>
                  <a:lnTo>
                    <a:pt x="1626743" y="214249"/>
                  </a:lnTo>
                  <a:lnTo>
                    <a:pt x="1626743" y="0"/>
                  </a:lnTo>
                  <a:lnTo>
                    <a:pt x="1342644" y="0"/>
                  </a:lnTo>
                  <a:lnTo>
                    <a:pt x="1342644" y="20828"/>
                  </a:lnTo>
                  <a:lnTo>
                    <a:pt x="1342644" y="43942"/>
                  </a:lnTo>
                  <a:lnTo>
                    <a:pt x="1342644" y="405511"/>
                  </a:lnTo>
                  <a:lnTo>
                    <a:pt x="1290701" y="405511"/>
                  </a:lnTo>
                  <a:lnTo>
                    <a:pt x="1290701" y="382270"/>
                  </a:lnTo>
                  <a:lnTo>
                    <a:pt x="1342644" y="382270"/>
                  </a:lnTo>
                  <a:lnTo>
                    <a:pt x="1342644" y="360299"/>
                  </a:lnTo>
                  <a:lnTo>
                    <a:pt x="1290701" y="360299"/>
                  </a:lnTo>
                  <a:lnTo>
                    <a:pt x="1290701" y="337185"/>
                  </a:lnTo>
                  <a:lnTo>
                    <a:pt x="1342644" y="337185"/>
                  </a:lnTo>
                  <a:lnTo>
                    <a:pt x="1342644" y="315087"/>
                  </a:lnTo>
                  <a:lnTo>
                    <a:pt x="1290701" y="315087"/>
                  </a:lnTo>
                  <a:lnTo>
                    <a:pt x="1290701" y="291973"/>
                  </a:lnTo>
                  <a:lnTo>
                    <a:pt x="1342644" y="291973"/>
                  </a:lnTo>
                  <a:lnTo>
                    <a:pt x="1342644" y="269875"/>
                  </a:lnTo>
                  <a:lnTo>
                    <a:pt x="1290701" y="269875"/>
                  </a:lnTo>
                  <a:lnTo>
                    <a:pt x="1290701" y="246761"/>
                  </a:lnTo>
                  <a:lnTo>
                    <a:pt x="1342644" y="246761"/>
                  </a:lnTo>
                  <a:lnTo>
                    <a:pt x="1342644" y="224790"/>
                  </a:lnTo>
                  <a:lnTo>
                    <a:pt x="1290701" y="224790"/>
                  </a:lnTo>
                  <a:lnTo>
                    <a:pt x="1290701" y="201549"/>
                  </a:lnTo>
                  <a:lnTo>
                    <a:pt x="1342644" y="201549"/>
                  </a:lnTo>
                  <a:lnTo>
                    <a:pt x="1342644" y="179578"/>
                  </a:lnTo>
                  <a:lnTo>
                    <a:pt x="1290701" y="179578"/>
                  </a:lnTo>
                  <a:lnTo>
                    <a:pt x="1290701" y="156337"/>
                  </a:lnTo>
                  <a:lnTo>
                    <a:pt x="1342644" y="156337"/>
                  </a:lnTo>
                  <a:lnTo>
                    <a:pt x="1342644" y="134366"/>
                  </a:lnTo>
                  <a:lnTo>
                    <a:pt x="1290701" y="134366"/>
                  </a:lnTo>
                  <a:lnTo>
                    <a:pt x="1290701" y="111252"/>
                  </a:lnTo>
                  <a:lnTo>
                    <a:pt x="1342644" y="111252"/>
                  </a:lnTo>
                  <a:lnTo>
                    <a:pt x="1342644" y="89154"/>
                  </a:lnTo>
                  <a:lnTo>
                    <a:pt x="1290701" y="89154"/>
                  </a:lnTo>
                  <a:lnTo>
                    <a:pt x="1290701" y="66040"/>
                  </a:lnTo>
                  <a:lnTo>
                    <a:pt x="1342644" y="66040"/>
                  </a:lnTo>
                  <a:lnTo>
                    <a:pt x="1342644" y="43942"/>
                  </a:lnTo>
                  <a:lnTo>
                    <a:pt x="1290701" y="43942"/>
                  </a:lnTo>
                  <a:lnTo>
                    <a:pt x="1290701" y="20828"/>
                  </a:lnTo>
                  <a:lnTo>
                    <a:pt x="1342644" y="20828"/>
                  </a:lnTo>
                  <a:lnTo>
                    <a:pt x="1342644" y="0"/>
                  </a:lnTo>
                  <a:lnTo>
                    <a:pt x="1257300" y="0"/>
                  </a:lnTo>
                  <a:lnTo>
                    <a:pt x="1257300" y="428625"/>
                  </a:lnTo>
                  <a:lnTo>
                    <a:pt x="1762125" y="428625"/>
                  </a:lnTo>
                  <a:lnTo>
                    <a:pt x="1762125" y="405511"/>
                  </a:lnTo>
                  <a:lnTo>
                    <a:pt x="1762125" y="382270"/>
                  </a:lnTo>
                  <a:lnTo>
                    <a:pt x="1762125" y="20828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10401" y="4681601"/>
            <a:ext cx="180975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375"/>
              </a:spcBef>
            </a:pP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Implementation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39151" y="1195450"/>
            <a:ext cx="118110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340995" marR="135890" indent="-190500">
              <a:lnSpc>
                <a:spcPct val="100000"/>
              </a:lnSpc>
              <a:spcBef>
                <a:spcPts val="160"/>
              </a:spcBef>
            </a:pPr>
            <a:r>
              <a:rPr sz="1500" b="1" spc="-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e  </a:t>
            </a: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Demo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19426" y="1795526"/>
            <a:ext cx="1304925" cy="1019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224790">
              <a:lnSpc>
                <a:spcPct val="100400"/>
              </a:lnSpc>
              <a:spcBef>
                <a:spcPts val="270"/>
              </a:spcBef>
            </a:pPr>
            <a:r>
              <a:rPr sz="1200" spc="30" dirty="0">
                <a:latin typeface="Bookman Uralic"/>
                <a:cs typeface="Bookman Uralic"/>
              </a:rPr>
              <a:t>R</a:t>
            </a:r>
            <a:r>
              <a:rPr sz="1200" spc="50" dirty="0">
                <a:latin typeface="Bookman Uralic"/>
                <a:cs typeface="Bookman Uralic"/>
              </a:rPr>
              <a:t>e</a:t>
            </a:r>
            <a:r>
              <a:rPr sz="1200" spc="-25" dirty="0">
                <a:latin typeface="Bookman Uralic"/>
                <a:cs typeface="Bookman Uralic"/>
              </a:rPr>
              <a:t>q</a:t>
            </a:r>
            <a:r>
              <a:rPr sz="1200" spc="5" dirty="0">
                <a:latin typeface="Bookman Uralic"/>
                <a:cs typeface="Bookman Uralic"/>
              </a:rPr>
              <a:t>ui</a:t>
            </a:r>
            <a:r>
              <a:rPr sz="1200" dirty="0">
                <a:latin typeface="Bookman Uralic"/>
                <a:cs typeface="Bookman Uralic"/>
              </a:rPr>
              <a:t>r</a:t>
            </a:r>
            <a:r>
              <a:rPr sz="1200" spc="45" dirty="0">
                <a:latin typeface="Bookman Uralic"/>
                <a:cs typeface="Bookman Uralic"/>
              </a:rPr>
              <a:t>e</a:t>
            </a:r>
            <a:r>
              <a:rPr sz="1200" dirty="0">
                <a:latin typeface="Bookman Uralic"/>
                <a:cs typeface="Bookman Uralic"/>
              </a:rPr>
              <a:t>m</a:t>
            </a:r>
            <a:r>
              <a:rPr sz="1200" spc="45" dirty="0">
                <a:latin typeface="Bookman Uralic"/>
                <a:cs typeface="Bookman Uralic"/>
              </a:rPr>
              <a:t>e</a:t>
            </a:r>
            <a:r>
              <a:rPr sz="1200" spc="30" dirty="0">
                <a:latin typeface="Bookman Uralic"/>
                <a:cs typeface="Bookman Uralic"/>
              </a:rPr>
              <a:t>n</a:t>
            </a:r>
            <a:r>
              <a:rPr sz="1200" spc="-5" dirty="0">
                <a:latin typeface="Bookman Uralic"/>
                <a:cs typeface="Bookman Uralic"/>
              </a:rPr>
              <a:t>t  </a:t>
            </a:r>
            <a:r>
              <a:rPr sz="1200" dirty="0">
                <a:latin typeface="Bookman Uralic"/>
                <a:cs typeface="Bookman Uralic"/>
              </a:rPr>
              <a:t>formulation,  </a:t>
            </a:r>
            <a:r>
              <a:rPr sz="1200" spc="-5" dirty="0">
                <a:latin typeface="Bookman Uralic"/>
                <a:cs typeface="Bookman Uralic"/>
              </a:rPr>
              <a:t>analysis </a:t>
            </a:r>
            <a:r>
              <a:rPr sz="1200" dirty="0">
                <a:latin typeface="Bookman Uralic"/>
                <a:cs typeface="Bookman Uralic"/>
              </a:rPr>
              <a:t>and  mapping </a:t>
            </a:r>
            <a:r>
              <a:rPr sz="1200" spc="-5" dirty="0">
                <a:latin typeface="Bookman Uralic"/>
                <a:cs typeface="Bookman Uralic"/>
              </a:rPr>
              <a:t>to  </a:t>
            </a:r>
            <a:r>
              <a:rPr sz="1200" spc="5" dirty="0">
                <a:latin typeface="Bookman Uralic"/>
                <a:cs typeface="Bookman Uralic"/>
              </a:rPr>
              <a:t>user</a:t>
            </a:r>
            <a:r>
              <a:rPr sz="1200" spc="-40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stories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005451" y="1795526"/>
            <a:ext cx="1590675" cy="952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6995" marR="90170">
              <a:lnSpc>
                <a:spcPct val="99900"/>
              </a:lnSpc>
              <a:spcBef>
                <a:spcPts val="300"/>
              </a:spcBef>
            </a:pPr>
            <a:r>
              <a:rPr sz="1400" spc="5" dirty="0">
                <a:latin typeface="Arial"/>
                <a:cs typeface="Arial"/>
              </a:rPr>
              <a:t>Modeling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process  </a:t>
            </a:r>
            <a:r>
              <a:rPr sz="1400" spc="-15" dirty="0">
                <a:latin typeface="Arial"/>
                <a:cs typeface="Arial"/>
              </a:rPr>
              <a:t>and </a:t>
            </a:r>
            <a:r>
              <a:rPr sz="1400" spc="5" dirty="0">
                <a:latin typeface="Arial"/>
                <a:cs typeface="Arial"/>
              </a:rPr>
              <a:t>workflow  </a:t>
            </a:r>
            <a:r>
              <a:rPr sz="1400" spc="-5" dirty="0">
                <a:latin typeface="Arial"/>
                <a:cs typeface="Arial"/>
              </a:rPr>
              <a:t>using </a:t>
            </a:r>
            <a:r>
              <a:rPr sz="1400" spc="15" dirty="0">
                <a:latin typeface="Arial"/>
                <a:cs typeface="Arial"/>
              </a:rPr>
              <a:t>Use-Cases  </a:t>
            </a:r>
            <a:r>
              <a:rPr sz="1400" spc="-15" dirty="0">
                <a:latin typeface="Arial"/>
                <a:cs typeface="Arial"/>
              </a:rPr>
              <a:t>and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24975" y="6023292"/>
            <a:ext cx="67310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-4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48151" y="5176837"/>
            <a:ext cx="1657350" cy="952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 marR="83185">
              <a:lnSpc>
                <a:spcPct val="99800"/>
              </a:lnSpc>
              <a:spcBef>
                <a:spcPts val="315"/>
              </a:spcBef>
            </a:pPr>
            <a:r>
              <a:rPr sz="1400" spc="-5" dirty="0">
                <a:latin typeface="Arial"/>
                <a:cs typeface="Arial"/>
              </a:rPr>
              <a:t>Static </a:t>
            </a:r>
            <a:r>
              <a:rPr sz="1400" spc="15" dirty="0">
                <a:latin typeface="Arial"/>
                <a:cs typeface="Arial"/>
              </a:rPr>
              <a:t>modeling  </a:t>
            </a:r>
            <a:r>
              <a:rPr sz="1400" spc="-5" dirty="0">
                <a:latin typeface="Arial"/>
                <a:cs typeface="Arial"/>
              </a:rPr>
              <a:t>using </a:t>
            </a:r>
            <a:r>
              <a:rPr sz="1400" spc="20" dirty="0">
                <a:latin typeface="Arial"/>
                <a:cs typeface="Arial"/>
              </a:rPr>
              <a:t>classes, 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15" dirty="0">
                <a:latin typeface="Arial"/>
                <a:cs typeface="Arial"/>
              </a:rPr>
              <a:t>and  </a:t>
            </a:r>
            <a:r>
              <a:rPr sz="1400" spc="-5" dirty="0">
                <a:latin typeface="Arial"/>
                <a:cs typeface="Arial"/>
              </a:rPr>
              <a:t>static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86601" y="5072062"/>
            <a:ext cx="1590675" cy="13906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8900" marR="92075">
              <a:lnSpc>
                <a:spcPct val="100099"/>
              </a:lnSpc>
              <a:spcBef>
                <a:spcPts val="345"/>
              </a:spcBef>
            </a:pPr>
            <a:r>
              <a:rPr sz="1400" dirty="0">
                <a:latin typeface="Arial"/>
                <a:cs typeface="Arial"/>
              </a:rPr>
              <a:t>Method </a:t>
            </a:r>
            <a:r>
              <a:rPr sz="1400" spc="25" dirty="0">
                <a:latin typeface="Arial"/>
                <a:cs typeface="Arial"/>
              </a:rPr>
              <a:t>of  </a:t>
            </a:r>
            <a:r>
              <a:rPr sz="1400" spc="5" dirty="0">
                <a:latin typeface="Arial"/>
                <a:cs typeface="Arial"/>
              </a:rPr>
              <a:t>implementing  required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features,  </a:t>
            </a:r>
            <a:r>
              <a:rPr sz="1400" spc="5" dirty="0">
                <a:latin typeface="Arial"/>
                <a:cs typeface="Arial"/>
              </a:rPr>
              <a:t>UI, </a:t>
            </a:r>
            <a:r>
              <a:rPr sz="1400" spc="-10" dirty="0">
                <a:latin typeface="Arial"/>
                <a:cs typeface="Arial"/>
              </a:rPr>
              <a:t>layouts </a:t>
            </a:r>
            <a:r>
              <a:rPr sz="1400" spc="-20" dirty="0">
                <a:latin typeface="Arial"/>
                <a:cs typeface="Arial"/>
              </a:rPr>
              <a:t>and  </a:t>
            </a:r>
            <a:r>
              <a:rPr sz="1400" dirty="0">
                <a:latin typeface="Arial"/>
                <a:cs typeface="Arial"/>
              </a:rPr>
              <a:t>testing  </a:t>
            </a:r>
            <a:r>
              <a:rPr sz="1400" spc="15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91501" y="1795526"/>
            <a:ext cx="159067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sz="1400" spc="5" dirty="0">
                <a:latin typeface="Arial"/>
                <a:cs typeface="Arial"/>
              </a:rPr>
              <a:t>Presenting </a:t>
            </a:r>
            <a:r>
              <a:rPr sz="1400" spc="15" dirty="0">
                <a:latin typeface="Arial"/>
                <a:cs typeface="Arial"/>
              </a:rPr>
              <a:t>a  </a:t>
            </a:r>
            <a:r>
              <a:rPr sz="1400" spc="-10" dirty="0">
                <a:latin typeface="Arial"/>
                <a:cs typeface="Arial"/>
              </a:rPr>
              <a:t>working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prototype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042" y="-145258"/>
            <a:ext cx="12192000" cy="4770755"/>
            <a:chOff x="0" y="182308"/>
            <a:chExt cx="12192000" cy="4770755"/>
          </a:xfrm>
        </p:grpSpPr>
        <p:sp>
          <p:nvSpPr>
            <p:cNvPr id="3" name="object 3"/>
            <p:cNvSpPr/>
            <p:nvPr/>
          </p:nvSpPr>
          <p:spPr>
            <a:xfrm>
              <a:off x="4352925" y="2933700"/>
              <a:ext cx="2009775" cy="2019300"/>
            </a:xfrm>
            <a:custGeom>
              <a:avLst/>
              <a:gdLst/>
              <a:ahLst/>
              <a:cxnLst/>
              <a:rect l="l" t="t" r="r" b="b"/>
              <a:pathLst>
                <a:path w="2009775" h="2019300">
                  <a:moveTo>
                    <a:pt x="1004951" y="0"/>
                  </a:moveTo>
                  <a:lnTo>
                    <a:pt x="956262" y="1164"/>
                  </a:lnTo>
                  <a:lnTo>
                    <a:pt x="908172" y="4621"/>
                  </a:lnTo>
                  <a:lnTo>
                    <a:pt x="860731" y="10319"/>
                  </a:lnTo>
                  <a:lnTo>
                    <a:pt x="813994" y="18203"/>
                  </a:lnTo>
                  <a:lnTo>
                    <a:pt x="768013" y="28223"/>
                  </a:lnTo>
                  <a:lnTo>
                    <a:pt x="722840" y="40324"/>
                  </a:lnTo>
                  <a:lnTo>
                    <a:pt x="678528" y="54454"/>
                  </a:lnTo>
                  <a:lnTo>
                    <a:pt x="635130" y="70559"/>
                  </a:lnTo>
                  <a:lnTo>
                    <a:pt x="592699" y="88588"/>
                  </a:lnTo>
                  <a:lnTo>
                    <a:pt x="551286" y="108487"/>
                  </a:lnTo>
                  <a:lnTo>
                    <a:pt x="510945" y="130203"/>
                  </a:lnTo>
                  <a:lnTo>
                    <a:pt x="471729" y="153684"/>
                  </a:lnTo>
                  <a:lnTo>
                    <a:pt x="433689" y="178876"/>
                  </a:lnTo>
                  <a:lnTo>
                    <a:pt x="396879" y="205727"/>
                  </a:lnTo>
                  <a:lnTo>
                    <a:pt x="361351" y="234184"/>
                  </a:lnTo>
                  <a:lnTo>
                    <a:pt x="327159" y="264193"/>
                  </a:lnTo>
                  <a:lnTo>
                    <a:pt x="294354" y="295703"/>
                  </a:lnTo>
                  <a:lnTo>
                    <a:pt x="262989" y="328660"/>
                  </a:lnTo>
                  <a:lnTo>
                    <a:pt x="233117" y="363011"/>
                  </a:lnTo>
                  <a:lnTo>
                    <a:pt x="204791" y="398704"/>
                  </a:lnTo>
                  <a:lnTo>
                    <a:pt x="178063" y="435685"/>
                  </a:lnTo>
                  <a:lnTo>
                    <a:pt x="152986" y="473902"/>
                  </a:lnTo>
                  <a:lnTo>
                    <a:pt x="129613" y="513302"/>
                  </a:lnTo>
                  <a:lnTo>
                    <a:pt x="107995" y="553832"/>
                  </a:lnTo>
                  <a:lnTo>
                    <a:pt x="88187" y="595439"/>
                  </a:lnTo>
                  <a:lnTo>
                    <a:pt x="70240" y="638071"/>
                  </a:lnTo>
                  <a:lnTo>
                    <a:pt x="54208" y="681673"/>
                  </a:lnTo>
                  <a:lnTo>
                    <a:pt x="40142" y="726194"/>
                  </a:lnTo>
                  <a:lnTo>
                    <a:pt x="28095" y="771581"/>
                  </a:lnTo>
                  <a:lnTo>
                    <a:pt x="18121" y="817781"/>
                  </a:lnTo>
                  <a:lnTo>
                    <a:pt x="10272" y="864740"/>
                  </a:lnTo>
                  <a:lnTo>
                    <a:pt x="4600" y="912407"/>
                  </a:lnTo>
                  <a:lnTo>
                    <a:pt x="1158" y="960727"/>
                  </a:lnTo>
                  <a:lnTo>
                    <a:pt x="0" y="1009650"/>
                  </a:lnTo>
                  <a:lnTo>
                    <a:pt x="1158" y="1058572"/>
                  </a:lnTo>
                  <a:lnTo>
                    <a:pt x="4600" y="1106892"/>
                  </a:lnTo>
                  <a:lnTo>
                    <a:pt x="10272" y="1154559"/>
                  </a:lnTo>
                  <a:lnTo>
                    <a:pt x="18121" y="1201518"/>
                  </a:lnTo>
                  <a:lnTo>
                    <a:pt x="28095" y="1247718"/>
                  </a:lnTo>
                  <a:lnTo>
                    <a:pt x="40142" y="1293105"/>
                  </a:lnTo>
                  <a:lnTo>
                    <a:pt x="54208" y="1337626"/>
                  </a:lnTo>
                  <a:lnTo>
                    <a:pt x="70240" y="1381228"/>
                  </a:lnTo>
                  <a:lnTo>
                    <a:pt x="88187" y="1423860"/>
                  </a:lnTo>
                  <a:lnTo>
                    <a:pt x="107995" y="1465467"/>
                  </a:lnTo>
                  <a:lnTo>
                    <a:pt x="129613" y="1505997"/>
                  </a:lnTo>
                  <a:lnTo>
                    <a:pt x="152986" y="1545397"/>
                  </a:lnTo>
                  <a:lnTo>
                    <a:pt x="178063" y="1583614"/>
                  </a:lnTo>
                  <a:lnTo>
                    <a:pt x="204791" y="1620595"/>
                  </a:lnTo>
                  <a:lnTo>
                    <a:pt x="233117" y="1656288"/>
                  </a:lnTo>
                  <a:lnTo>
                    <a:pt x="262989" y="1690639"/>
                  </a:lnTo>
                  <a:lnTo>
                    <a:pt x="294354" y="1723596"/>
                  </a:lnTo>
                  <a:lnTo>
                    <a:pt x="327159" y="1755106"/>
                  </a:lnTo>
                  <a:lnTo>
                    <a:pt x="361351" y="1785115"/>
                  </a:lnTo>
                  <a:lnTo>
                    <a:pt x="396879" y="1813572"/>
                  </a:lnTo>
                  <a:lnTo>
                    <a:pt x="433689" y="1840423"/>
                  </a:lnTo>
                  <a:lnTo>
                    <a:pt x="471729" y="1865615"/>
                  </a:lnTo>
                  <a:lnTo>
                    <a:pt x="510945" y="1889096"/>
                  </a:lnTo>
                  <a:lnTo>
                    <a:pt x="551286" y="1910812"/>
                  </a:lnTo>
                  <a:lnTo>
                    <a:pt x="592699" y="1930711"/>
                  </a:lnTo>
                  <a:lnTo>
                    <a:pt x="635130" y="1948740"/>
                  </a:lnTo>
                  <a:lnTo>
                    <a:pt x="678528" y="1964845"/>
                  </a:lnTo>
                  <a:lnTo>
                    <a:pt x="722840" y="1978975"/>
                  </a:lnTo>
                  <a:lnTo>
                    <a:pt x="768013" y="1991076"/>
                  </a:lnTo>
                  <a:lnTo>
                    <a:pt x="813994" y="2001096"/>
                  </a:lnTo>
                  <a:lnTo>
                    <a:pt x="860731" y="2008980"/>
                  </a:lnTo>
                  <a:lnTo>
                    <a:pt x="908172" y="2014678"/>
                  </a:lnTo>
                  <a:lnTo>
                    <a:pt x="956262" y="2018135"/>
                  </a:lnTo>
                  <a:lnTo>
                    <a:pt x="1004951" y="2019300"/>
                  </a:lnTo>
                  <a:lnTo>
                    <a:pt x="1053628" y="2018135"/>
                  </a:lnTo>
                  <a:lnTo>
                    <a:pt x="1101708" y="2014678"/>
                  </a:lnTo>
                  <a:lnTo>
                    <a:pt x="1149139" y="2008980"/>
                  </a:lnTo>
                  <a:lnTo>
                    <a:pt x="1195867" y="2001096"/>
                  </a:lnTo>
                  <a:lnTo>
                    <a:pt x="1241840" y="1991076"/>
                  </a:lnTo>
                  <a:lnTo>
                    <a:pt x="1287005" y="1978975"/>
                  </a:lnTo>
                  <a:lnTo>
                    <a:pt x="1331309" y="1964845"/>
                  </a:lnTo>
                  <a:lnTo>
                    <a:pt x="1374700" y="1948740"/>
                  </a:lnTo>
                  <a:lnTo>
                    <a:pt x="1417126" y="1930711"/>
                  </a:lnTo>
                  <a:lnTo>
                    <a:pt x="1458533" y="1910812"/>
                  </a:lnTo>
                  <a:lnTo>
                    <a:pt x="1498868" y="1889096"/>
                  </a:lnTo>
                  <a:lnTo>
                    <a:pt x="1538080" y="1865615"/>
                  </a:lnTo>
                  <a:lnTo>
                    <a:pt x="1576115" y="1840423"/>
                  </a:lnTo>
                  <a:lnTo>
                    <a:pt x="1612921" y="1813572"/>
                  </a:lnTo>
                  <a:lnTo>
                    <a:pt x="1648445" y="1785115"/>
                  </a:lnTo>
                  <a:lnTo>
                    <a:pt x="1682634" y="1755106"/>
                  </a:lnTo>
                  <a:lnTo>
                    <a:pt x="1715436" y="1723596"/>
                  </a:lnTo>
                  <a:lnTo>
                    <a:pt x="1746798" y="1690639"/>
                  </a:lnTo>
                  <a:lnTo>
                    <a:pt x="1776668" y="1656288"/>
                  </a:lnTo>
                  <a:lnTo>
                    <a:pt x="1804992" y="1620595"/>
                  </a:lnTo>
                  <a:lnTo>
                    <a:pt x="1831718" y="1583614"/>
                  </a:lnTo>
                  <a:lnTo>
                    <a:pt x="1856794" y="1545397"/>
                  </a:lnTo>
                  <a:lnTo>
                    <a:pt x="1880166" y="1505997"/>
                  </a:lnTo>
                  <a:lnTo>
                    <a:pt x="1901782" y="1465467"/>
                  </a:lnTo>
                  <a:lnTo>
                    <a:pt x="1921589" y="1423860"/>
                  </a:lnTo>
                  <a:lnTo>
                    <a:pt x="1939535" y="1381228"/>
                  </a:lnTo>
                  <a:lnTo>
                    <a:pt x="1955568" y="1337626"/>
                  </a:lnTo>
                  <a:lnTo>
                    <a:pt x="1969633" y="1293105"/>
                  </a:lnTo>
                  <a:lnTo>
                    <a:pt x="1981679" y="1247718"/>
                  </a:lnTo>
                  <a:lnTo>
                    <a:pt x="1991653" y="1201518"/>
                  </a:lnTo>
                  <a:lnTo>
                    <a:pt x="1999502" y="1154559"/>
                  </a:lnTo>
                  <a:lnTo>
                    <a:pt x="2005174" y="1106892"/>
                  </a:lnTo>
                  <a:lnTo>
                    <a:pt x="2008616" y="1058572"/>
                  </a:lnTo>
                  <a:lnTo>
                    <a:pt x="2009775" y="1009650"/>
                  </a:lnTo>
                  <a:lnTo>
                    <a:pt x="2008616" y="960727"/>
                  </a:lnTo>
                  <a:lnTo>
                    <a:pt x="2005174" y="912407"/>
                  </a:lnTo>
                  <a:lnTo>
                    <a:pt x="1999502" y="864740"/>
                  </a:lnTo>
                  <a:lnTo>
                    <a:pt x="1991653" y="817781"/>
                  </a:lnTo>
                  <a:lnTo>
                    <a:pt x="1981679" y="771581"/>
                  </a:lnTo>
                  <a:lnTo>
                    <a:pt x="1969633" y="726194"/>
                  </a:lnTo>
                  <a:lnTo>
                    <a:pt x="1955568" y="681673"/>
                  </a:lnTo>
                  <a:lnTo>
                    <a:pt x="1939535" y="638071"/>
                  </a:lnTo>
                  <a:lnTo>
                    <a:pt x="1921589" y="595439"/>
                  </a:lnTo>
                  <a:lnTo>
                    <a:pt x="1901782" y="553832"/>
                  </a:lnTo>
                  <a:lnTo>
                    <a:pt x="1880166" y="513302"/>
                  </a:lnTo>
                  <a:lnTo>
                    <a:pt x="1856794" y="473902"/>
                  </a:lnTo>
                  <a:lnTo>
                    <a:pt x="1831718" y="435685"/>
                  </a:lnTo>
                  <a:lnTo>
                    <a:pt x="1804992" y="398704"/>
                  </a:lnTo>
                  <a:lnTo>
                    <a:pt x="1776668" y="363011"/>
                  </a:lnTo>
                  <a:lnTo>
                    <a:pt x="1746798" y="328660"/>
                  </a:lnTo>
                  <a:lnTo>
                    <a:pt x="1715436" y="295703"/>
                  </a:lnTo>
                  <a:lnTo>
                    <a:pt x="1682634" y="264193"/>
                  </a:lnTo>
                  <a:lnTo>
                    <a:pt x="1648445" y="234184"/>
                  </a:lnTo>
                  <a:lnTo>
                    <a:pt x="1612921" y="205727"/>
                  </a:lnTo>
                  <a:lnTo>
                    <a:pt x="1576115" y="178876"/>
                  </a:lnTo>
                  <a:lnTo>
                    <a:pt x="1538080" y="153684"/>
                  </a:lnTo>
                  <a:lnTo>
                    <a:pt x="1498868" y="130203"/>
                  </a:lnTo>
                  <a:lnTo>
                    <a:pt x="1458533" y="108487"/>
                  </a:lnTo>
                  <a:lnTo>
                    <a:pt x="1417126" y="88588"/>
                  </a:lnTo>
                  <a:lnTo>
                    <a:pt x="1374700" y="70559"/>
                  </a:lnTo>
                  <a:lnTo>
                    <a:pt x="1331309" y="54454"/>
                  </a:lnTo>
                  <a:lnTo>
                    <a:pt x="1287005" y="40324"/>
                  </a:lnTo>
                  <a:lnTo>
                    <a:pt x="1241840" y="28223"/>
                  </a:lnTo>
                  <a:lnTo>
                    <a:pt x="1195867" y="18203"/>
                  </a:lnTo>
                  <a:lnTo>
                    <a:pt x="1149139" y="10319"/>
                  </a:lnTo>
                  <a:lnTo>
                    <a:pt x="1101708" y="4621"/>
                  </a:lnTo>
                  <a:lnTo>
                    <a:pt x="1053628" y="1164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38825" y="2943225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1004951" y="0"/>
                  </a:moveTo>
                  <a:lnTo>
                    <a:pt x="956262" y="1158"/>
                  </a:lnTo>
                  <a:lnTo>
                    <a:pt x="908172" y="4600"/>
                  </a:lnTo>
                  <a:lnTo>
                    <a:pt x="860731" y="10272"/>
                  </a:lnTo>
                  <a:lnTo>
                    <a:pt x="813994" y="18121"/>
                  </a:lnTo>
                  <a:lnTo>
                    <a:pt x="768013" y="28095"/>
                  </a:lnTo>
                  <a:lnTo>
                    <a:pt x="722840" y="40141"/>
                  </a:lnTo>
                  <a:lnTo>
                    <a:pt x="678528" y="54206"/>
                  </a:lnTo>
                  <a:lnTo>
                    <a:pt x="635130" y="70239"/>
                  </a:lnTo>
                  <a:lnTo>
                    <a:pt x="592699" y="88185"/>
                  </a:lnTo>
                  <a:lnTo>
                    <a:pt x="551286" y="107992"/>
                  </a:lnTo>
                  <a:lnTo>
                    <a:pt x="510945" y="129608"/>
                  </a:lnTo>
                  <a:lnTo>
                    <a:pt x="471729" y="152980"/>
                  </a:lnTo>
                  <a:lnTo>
                    <a:pt x="433689" y="178056"/>
                  </a:lnTo>
                  <a:lnTo>
                    <a:pt x="396879" y="204782"/>
                  </a:lnTo>
                  <a:lnTo>
                    <a:pt x="361351" y="233106"/>
                  </a:lnTo>
                  <a:lnTo>
                    <a:pt x="327159" y="262976"/>
                  </a:lnTo>
                  <a:lnTo>
                    <a:pt x="294354" y="294338"/>
                  </a:lnTo>
                  <a:lnTo>
                    <a:pt x="262989" y="327140"/>
                  </a:lnTo>
                  <a:lnTo>
                    <a:pt x="233117" y="361329"/>
                  </a:lnTo>
                  <a:lnTo>
                    <a:pt x="204791" y="396853"/>
                  </a:lnTo>
                  <a:lnTo>
                    <a:pt x="178063" y="433659"/>
                  </a:lnTo>
                  <a:lnTo>
                    <a:pt x="152986" y="471694"/>
                  </a:lnTo>
                  <a:lnTo>
                    <a:pt x="129613" y="510906"/>
                  </a:lnTo>
                  <a:lnTo>
                    <a:pt x="107995" y="551241"/>
                  </a:lnTo>
                  <a:lnTo>
                    <a:pt x="88187" y="592648"/>
                  </a:lnTo>
                  <a:lnTo>
                    <a:pt x="70240" y="635074"/>
                  </a:lnTo>
                  <a:lnTo>
                    <a:pt x="54208" y="678465"/>
                  </a:lnTo>
                  <a:lnTo>
                    <a:pt x="40142" y="722769"/>
                  </a:lnTo>
                  <a:lnTo>
                    <a:pt x="28095" y="767934"/>
                  </a:lnTo>
                  <a:lnTo>
                    <a:pt x="18121" y="813907"/>
                  </a:lnTo>
                  <a:lnTo>
                    <a:pt x="10272" y="860635"/>
                  </a:lnTo>
                  <a:lnTo>
                    <a:pt x="4600" y="908066"/>
                  </a:lnTo>
                  <a:lnTo>
                    <a:pt x="1158" y="956146"/>
                  </a:lnTo>
                  <a:lnTo>
                    <a:pt x="0" y="1004824"/>
                  </a:lnTo>
                  <a:lnTo>
                    <a:pt x="1158" y="1053512"/>
                  </a:lnTo>
                  <a:lnTo>
                    <a:pt x="4600" y="1101602"/>
                  </a:lnTo>
                  <a:lnTo>
                    <a:pt x="10272" y="1149043"/>
                  </a:lnTo>
                  <a:lnTo>
                    <a:pt x="18121" y="1195780"/>
                  </a:lnTo>
                  <a:lnTo>
                    <a:pt x="28095" y="1241761"/>
                  </a:lnTo>
                  <a:lnTo>
                    <a:pt x="40142" y="1286934"/>
                  </a:lnTo>
                  <a:lnTo>
                    <a:pt x="54208" y="1331246"/>
                  </a:lnTo>
                  <a:lnTo>
                    <a:pt x="70240" y="1374644"/>
                  </a:lnTo>
                  <a:lnTo>
                    <a:pt x="88187" y="1417075"/>
                  </a:lnTo>
                  <a:lnTo>
                    <a:pt x="107995" y="1458488"/>
                  </a:lnTo>
                  <a:lnTo>
                    <a:pt x="129613" y="1498829"/>
                  </a:lnTo>
                  <a:lnTo>
                    <a:pt x="152986" y="1538045"/>
                  </a:lnTo>
                  <a:lnTo>
                    <a:pt x="178063" y="1576085"/>
                  </a:lnTo>
                  <a:lnTo>
                    <a:pt x="204791" y="1612895"/>
                  </a:lnTo>
                  <a:lnTo>
                    <a:pt x="233117" y="1648423"/>
                  </a:lnTo>
                  <a:lnTo>
                    <a:pt x="262989" y="1682615"/>
                  </a:lnTo>
                  <a:lnTo>
                    <a:pt x="294354" y="1715420"/>
                  </a:lnTo>
                  <a:lnTo>
                    <a:pt x="327159" y="1746785"/>
                  </a:lnTo>
                  <a:lnTo>
                    <a:pt x="361351" y="1776657"/>
                  </a:lnTo>
                  <a:lnTo>
                    <a:pt x="396879" y="1804983"/>
                  </a:lnTo>
                  <a:lnTo>
                    <a:pt x="433689" y="1831711"/>
                  </a:lnTo>
                  <a:lnTo>
                    <a:pt x="471729" y="1856788"/>
                  </a:lnTo>
                  <a:lnTo>
                    <a:pt x="510945" y="1880161"/>
                  </a:lnTo>
                  <a:lnTo>
                    <a:pt x="551286" y="1901779"/>
                  </a:lnTo>
                  <a:lnTo>
                    <a:pt x="592699" y="1921587"/>
                  </a:lnTo>
                  <a:lnTo>
                    <a:pt x="635130" y="1939534"/>
                  </a:lnTo>
                  <a:lnTo>
                    <a:pt x="678528" y="1955566"/>
                  </a:lnTo>
                  <a:lnTo>
                    <a:pt x="722840" y="1969632"/>
                  </a:lnTo>
                  <a:lnTo>
                    <a:pt x="768013" y="1981679"/>
                  </a:lnTo>
                  <a:lnTo>
                    <a:pt x="813994" y="1991653"/>
                  </a:lnTo>
                  <a:lnTo>
                    <a:pt x="860731" y="1999502"/>
                  </a:lnTo>
                  <a:lnTo>
                    <a:pt x="908172" y="2005174"/>
                  </a:lnTo>
                  <a:lnTo>
                    <a:pt x="956262" y="2008616"/>
                  </a:lnTo>
                  <a:lnTo>
                    <a:pt x="1004951" y="2009775"/>
                  </a:lnTo>
                  <a:lnTo>
                    <a:pt x="1053628" y="2008616"/>
                  </a:lnTo>
                  <a:lnTo>
                    <a:pt x="1101708" y="2005174"/>
                  </a:lnTo>
                  <a:lnTo>
                    <a:pt x="1149139" y="1999502"/>
                  </a:lnTo>
                  <a:lnTo>
                    <a:pt x="1195867" y="1991653"/>
                  </a:lnTo>
                  <a:lnTo>
                    <a:pt x="1241840" y="1981679"/>
                  </a:lnTo>
                  <a:lnTo>
                    <a:pt x="1287005" y="1969632"/>
                  </a:lnTo>
                  <a:lnTo>
                    <a:pt x="1331309" y="1955566"/>
                  </a:lnTo>
                  <a:lnTo>
                    <a:pt x="1374700" y="1939534"/>
                  </a:lnTo>
                  <a:lnTo>
                    <a:pt x="1417126" y="1921587"/>
                  </a:lnTo>
                  <a:lnTo>
                    <a:pt x="1458533" y="1901779"/>
                  </a:lnTo>
                  <a:lnTo>
                    <a:pt x="1498868" y="1880161"/>
                  </a:lnTo>
                  <a:lnTo>
                    <a:pt x="1538080" y="1856788"/>
                  </a:lnTo>
                  <a:lnTo>
                    <a:pt x="1576115" y="1831711"/>
                  </a:lnTo>
                  <a:lnTo>
                    <a:pt x="1612921" y="1804983"/>
                  </a:lnTo>
                  <a:lnTo>
                    <a:pt x="1648445" y="1776657"/>
                  </a:lnTo>
                  <a:lnTo>
                    <a:pt x="1682634" y="1746785"/>
                  </a:lnTo>
                  <a:lnTo>
                    <a:pt x="1715436" y="1715420"/>
                  </a:lnTo>
                  <a:lnTo>
                    <a:pt x="1746798" y="1682615"/>
                  </a:lnTo>
                  <a:lnTo>
                    <a:pt x="1776668" y="1648423"/>
                  </a:lnTo>
                  <a:lnTo>
                    <a:pt x="1804992" y="1612895"/>
                  </a:lnTo>
                  <a:lnTo>
                    <a:pt x="1831718" y="1576085"/>
                  </a:lnTo>
                  <a:lnTo>
                    <a:pt x="1856794" y="1538045"/>
                  </a:lnTo>
                  <a:lnTo>
                    <a:pt x="1880166" y="1498829"/>
                  </a:lnTo>
                  <a:lnTo>
                    <a:pt x="1901782" y="1458488"/>
                  </a:lnTo>
                  <a:lnTo>
                    <a:pt x="1921589" y="1417075"/>
                  </a:lnTo>
                  <a:lnTo>
                    <a:pt x="1939535" y="1374644"/>
                  </a:lnTo>
                  <a:lnTo>
                    <a:pt x="1955568" y="1331246"/>
                  </a:lnTo>
                  <a:lnTo>
                    <a:pt x="1969633" y="1286934"/>
                  </a:lnTo>
                  <a:lnTo>
                    <a:pt x="1981679" y="1241761"/>
                  </a:lnTo>
                  <a:lnTo>
                    <a:pt x="1991653" y="1195780"/>
                  </a:lnTo>
                  <a:lnTo>
                    <a:pt x="1999502" y="1149043"/>
                  </a:lnTo>
                  <a:lnTo>
                    <a:pt x="2005174" y="1101602"/>
                  </a:lnTo>
                  <a:lnTo>
                    <a:pt x="2008616" y="1053512"/>
                  </a:lnTo>
                  <a:lnTo>
                    <a:pt x="2009775" y="1004824"/>
                  </a:lnTo>
                  <a:lnTo>
                    <a:pt x="2008616" y="956146"/>
                  </a:lnTo>
                  <a:lnTo>
                    <a:pt x="2005174" y="908066"/>
                  </a:lnTo>
                  <a:lnTo>
                    <a:pt x="1999502" y="860635"/>
                  </a:lnTo>
                  <a:lnTo>
                    <a:pt x="1991653" y="813907"/>
                  </a:lnTo>
                  <a:lnTo>
                    <a:pt x="1981679" y="767934"/>
                  </a:lnTo>
                  <a:lnTo>
                    <a:pt x="1969633" y="722769"/>
                  </a:lnTo>
                  <a:lnTo>
                    <a:pt x="1955568" y="678465"/>
                  </a:lnTo>
                  <a:lnTo>
                    <a:pt x="1939535" y="635074"/>
                  </a:lnTo>
                  <a:lnTo>
                    <a:pt x="1921589" y="592648"/>
                  </a:lnTo>
                  <a:lnTo>
                    <a:pt x="1901782" y="551241"/>
                  </a:lnTo>
                  <a:lnTo>
                    <a:pt x="1880166" y="510906"/>
                  </a:lnTo>
                  <a:lnTo>
                    <a:pt x="1856794" y="471694"/>
                  </a:lnTo>
                  <a:lnTo>
                    <a:pt x="1831718" y="433659"/>
                  </a:lnTo>
                  <a:lnTo>
                    <a:pt x="1804992" y="396853"/>
                  </a:lnTo>
                  <a:lnTo>
                    <a:pt x="1776668" y="361329"/>
                  </a:lnTo>
                  <a:lnTo>
                    <a:pt x="1746798" y="327140"/>
                  </a:lnTo>
                  <a:lnTo>
                    <a:pt x="1715436" y="294338"/>
                  </a:lnTo>
                  <a:lnTo>
                    <a:pt x="1682634" y="262976"/>
                  </a:lnTo>
                  <a:lnTo>
                    <a:pt x="1648445" y="233106"/>
                  </a:lnTo>
                  <a:lnTo>
                    <a:pt x="1612921" y="204782"/>
                  </a:lnTo>
                  <a:lnTo>
                    <a:pt x="1576115" y="178056"/>
                  </a:lnTo>
                  <a:lnTo>
                    <a:pt x="1538080" y="152980"/>
                  </a:lnTo>
                  <a:lnTo>
                    <a:pt x="1498868" y="129608"/>
                  </a:lnTo>
                  <a:lnTo>
                    <a:pt x="1458533" y="107992"/>
                  </a:lnTo>
                  <a:lnTo>
                    <a:pt x="1417126" y="88185"/>
                  </a:lnTo>
                  <a:lnTo>
                    <a:pt x="1374700" y="70239"/>
                  </a:lnTo>
                  <a:lnTo>
                    <a:pt x="1331309" y="54206"/>
                  </a:lnTo>
                  <a:lnTo>
                    <a:pt x="1287005" y="40141"/>
                  </a:lnTo>
                  <a:lnTo>
                    <a:pt x="1241840" y="28095"/>
                  </a:lnTo>
                  <a:lnTo>
                    <a:pt x="1195867" y="18121"/>
                  </a:lnTo>
                  <a:lnTo>
                    <a:pt x="1149139" y="10272"/>
                  </a:lnTo>
                  <a:lnTo>
                    <a:pt x="1101708" y="4600"/>
                  </a:lnTo>
                  <a:lnTo>
                    <a:pt x="1053628" y="1158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3333CC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62725" y="1929352"/>
              <a:ext cx="652145" cy="1098550"/>
            </a:xfrm>
            <a:custGeom>
              <a:avLst/>
              <a:gdLst/>
              <a:ahLst/>
              <a:cxnLst/>
              <a:rect l="l" t="t" r="r" b="b"/>
              <a:pathLst>
                <a:path w="652145" h="1098550">
                  <a:moveTo>
                    <a:pt x="33274" y="1022845"/>
                  </a:moveTo>
                  <a:lnTo>
                    <a:pt x="23252" y="1024862"/>
                  </a:lnTo>
                  <a:lnTo>
                    <a:pt x="11144" y="1033018"/>
                  </a:lnTo>
                  <a:lnTo>
                    <a:pt x="2988" y="1045126"/>
                  </a:lnTo>
                  <a:lnTo>
                    <a:pt x="0" y="1059973"/>
                  </a:lnTo>
                  <a:lnTo>
                    <a:pt x="2988" y="1074767"/>
                  </a:lnTo>
                  <a:lnTo>
                    <a:pt x="11144" y="1086881"/>
                  </a:lnTo>
                  <a:lnTo>
                    <a:pt x="23252" y="1095067"/>
                  </a:lnTo>
                  <a:lnTo>
                    <a:pt x="38100" y="1098073"/>
                  </a:lnTo>
                  <a:lnTo>
                    <a:pt x="52893" y="1095067"/>
                  </a:lnTo>
                  <a:lnTo>
                    <a:pt x="65008" y="1086881"/>
                  </a:lnTo>
                  <a:lnTo>
                    <a:pt x="73193" y="1074767"/>
                  </a:lnTo>
                  <a:lnTo>
                    <a:pt x="76200" y="1059973"/>
                  </a:lnTo>
                  <a:lnTo>
                    <a:pt x="33274" y="1059973"/>
                  </a:lnTo>
                  <a:lnTo>
                    <a:pt x="33274" y="1022845"/>
                  </a:lnTo>
                  <a:close/>
                </a:path>
                <a:path w="652145" h="1098550">
                  <a:moveTo>
                    <a:pt x="38100" y="1021873"/>
                  </a:moveTo>
                  <a:lnTo>
                    <a:pt x="33383" y="1022823"/>
                  </a:lnTo>
                  <a:lnTo>
                    <a:pt x="33274" y="1059973"/>
                  </a:lnTo>
                  <a:lnTo>
                    <a:pt x="42799" y="1059973"/>
                  </a:lnTo>
                  <a:lnTo>
                    <a:pt x="42799" y="1022823"/>
                  </a:lnTo>
                  <a:lnTo>
                    <a:pt x="38100" y="1021873"/>
                  </a:lnTo>
                  <a:close/>
                </a:path>
                <a:path w="652145" h="1098550">
                  <a:moveTo>
                    <a:pt x="42799" y="1022823"/>
                  </a:moveTo>
                  <a:lnTo>
                    <a:pt x="42799" y="1059973"/>
                  </a:lnTo>
                  <a:lnTo>
                    <a:pt x="76200" y="1059973"/>
                  </a:lnTo>
                  <a:lnTo>
                    <a:pt x="73193" y="1045126"/>
                  </a:lnTo>
                  <a:lnTo>
                    <a:pt x="65008" y="1033018"/>
                  </a:lnTo>
                  <a:lnTo>
                    <a:pt x="52893" y="1024862"/>
                  </a:lnTo>
                  <a:lnTo>
                    <a:pt x="42799" y="1022823"/>
                  </a:lnTo>
                  <a:close/>
                </a:path>
                <a:path w="652145" h="1098550">
                  <a:moveTo>
                    <a:pt x="576609" y="33358"/>
                  </a:moveTo>
                  <a:lnTo>
                    <a:pt x="37973" y="41433"/>
                  </a:lnTo>
                  <a:lnTo>
                    <a:pt x="35306" y="41560"/>
                  </a:lnTo>
                  <a:lnTo>
                    <a:pt x="33274" y="43592"/>
                  </a:lnTo>
                  <a:lnTo>
                    <a:pt x="33274" y="1022845"/>
                  </a:lnTo>
                  <a:lnTo>
                    <a:pt x="38100" y="1021873"/>
                  </a:lnTo>
                  <a:lnTo>
                    <a:pt x="42799" y="1021873"/>
                  </a:lnTo>
                  <a:lnTo>
                    <a:pt x="42799" y="50958"/>
                  </a:lnTo>
                  <a:lnTo>
                    <a:pt x="38100" y="50958"/>
                  </a:lnTo>
                  <a:lnTo>
                    <a:pt x="42799" y="46259"/>
                  </a:lnTo>
                  <a:lnTo>
                    <a:pt x="351550" y="46259"/>
                  </a:lnTo>
                  <a:lnTo>
                    <a:pt x="576869" y="42881"/>
                  </a:lnTo>
                  <a:lnTo>
                    <a:pt x="576609" y="33358"/>
                  </a:lnTo>
                  <a:close/>
                </a:path>
                <a:path w="652145" h="1098550">
                  <a:moveTo>
                    <a:pt x="42799" y="1021873"/>
                  </a:moveTo>
                  <a:lnTo>
                    <a:pt x="38100" y="1021873"/>
                  </a:lnTo>
                  <a:lnTo>
                    <a:pt x="42799" y="1022823"/>
                  </a:lnTo>
                  <a:lnTo>
                    <a:pt x="42799" y="1021873"/>
                  </a:lnTo>
                  <a:close/>
                </a:path>
                <a:path w="652145" h="1098550">
                  <a:moveTo>
                    <a:pt x="651363" y="32797"/>
                  </a:moveTo>
                  <a:lnTo>
                    <a:pt x="614045" y="32797"/>
                  </a:lnTo>
                  <a:lnTo>
                    <a:pt x="614172" y="42322"/>
                  </a:lnTo>
                  <a:lnTo>
                    <a:pt x="576869" y="42881"/>
                  </a:lnTo>
                  <a:lnTo>
                    <a:pt x="576960" y="46259"/>
                  </a:lnTo>
                  <a:lnTo>
                    <a:pt x="583267" y="59991"/>
                  </a:lnTo>
                  <a:lnTo>
                    <a:pt x="593978" y="69913"/>
                  </a:lnTo>
                  <a:lnTo>
                    <a:pt x="607643" y="75120"/>
                  </a:lnTo>
                  <a:lnTo>
                    <a:pt x="622807" y="74707"/>
                  </a:lnTo>
                  <a:lnTo>
                    <a:pt x="636539" y="68401"/>
                  </a:lnTo>
                  <a:lnTo>
                    <a:pt x="646461" y="57689"/>
                  </a:lnTo>
                  <a:lnTo>
                    <a:pt x="651668" y="44025"/>
                  </a:lnTo>
                  <a:lnTo>
                    <a:pt x="651363" y="32797"/>
                  </a:lnTo>
                  <a:close/>
                </a:path>
                <a:path w="652145" h="1098550">
                  <a:moveTo>
                    <a:pt x="42799" y="46259"/>
                  </a:moveTo>
                  <a:lnTo>
                    <a:pt x="38100" y="50958"/>
                  </a:lnTo>
                  <a:lnTo>
                    <a:pt x="42799" y="50888"/>
                  </a:lnTo>
                  <a:lnTo>
                    <a:pt x="42799" y="46259"/>
                  </a:lnTo>
                  <a:close/>
                </a:path>
                <a:path w="652145" h="1098550">
                  <a:moveTo>
                    <a:pt x="42799" y="50888"/>
                  </a:moveTo>
                  <a:lnTo>
                    <a:pt x="38100" y="50958"/>
                  </a:lnTo>
                  <a:lnTo>
                    <a:pt x="42799" y="50958"/>
                  </a:lnTo>
                  <a:close/>
                </a:path>
                <a:path w="652145" h="1098550">
                  <a:moveTo>
                    <a:pt x="351550" y="46259"/>
                  </a:moveTo>
                  <a:lnTo>
                    <a:pt x="42799" y="46259"/>
                  </a:lnTo>
                  <a:lnTo>
                    <a:pt x="42799" y="50888"/>
                  </a:lnTo>
                  <a:lnTo>
                    <a:pt x="351550" y="46259"/>
                  </a:lnTo>
                  <a:close/>
                </a:path>
                <a:path w="652145" h="1098550">
                  <a:moveTo>
                    <a:pt x="614045" y="32797"/>
                  </a:moveTo>
                  <a:lnTo>
                    <a:pt x="576609" y="33358"/>
                  </a:lnTo>
                  <a:lnTo>
                    <a:pt x="576869" y="42881"/>
                  </a:lnTo>
                  <a:lnTo>
                    <a:pt x="614172" y="42322"/>
                  </a:lnTo>
                  <a:lnTo>
                    <a:pt x="614045" y="32797"/>
                  </a:lnTo>
                  <a:close/>
                </a:path>
                <a:path w="652145" h="1098550">
                  <a:moveTo>
                    <a:pt x="620573" y="0"/>
                  </a:moveTo>
                  <a:lnTo>
                    <a:pt x="605408" y="412"/>
                  </a:lnTo>
                  <a:lnTo>
                    <a:pt x="591677" y="6719"/>
                  </a:lnTo>
                  <a:lnTo>
                    <a:pt x="581755" y="17430"/>
                  </a:lnTo>
                  <a:lnTo>
                    <a:pt x="576548" y="31095"/>
                  </a:lnTo>
                  <a:lnTo>
                    <a:pt x="576609" y="33358"/>
                  </a:lnTo>
                  <a:lnTo>
                    <a:pt x="614045" y="32797"/>
                  </a:lnTo>
                  <a:lnTo>
                    <a:pt x="651363" y="32797"/>
                  </a:lnTo>
                  <a:lnTo>
                    <a:pt x="651255" y="28860"/>
                  </a:lnTo>
                  <a:lnTo>
                    <a:pt x="644949" y="15128"/>
                  </a:lnTo>
                  <a:lnTo>
                    <a:pt x="634237" y="5207"/>
                  </a:lnTo>
                  <a:lnTo>
                    <a:pt x="6205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57619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5" dirty="0">
                <a:latin typeface="Trebuchet MS"/>
                <a:cs typeface="Trebuchet MS"/>
              </a:rPr>
              <a:t>Requirement</a:t>
            </a:r>
            <a:r>
              <a:rPr sz="2250" spc="-12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Analysis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8526" y="1405000"/>
            <a:ext cx="4143375" cy="304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b="1" spc="20" dirty="0">
                <a:latin typeface="Arial"/>
                <a:cs typeface="Arial"/>
              </a:rPr>
              <a:t>Necessary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7670" y="1563934"/>
            <a:ext cx="3041015" cy="68858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Icons for transactions</a:t>
            </a:r>
            <a:endParaRPr lang="de-DE" sz="140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Deleteting an entry</a:t>
            </a: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875" y="5114251"/>
            <a:ext cx="4114800" cy="257763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30"/>
              </a:spcBef>
            </a:pPr>
            <a:r>
              <a:rPr lang="de-DE" sz="1400" b="1" spc="10" dirty="0">
                <a:solidFill>
                  <a:srgbClr val="404040"/>
                </a:solidFill>
                <a:latin typeface="Arial"/>
                <a:cs typeface="Arial"/>
              </a:rPr>
              <a:t>Nice to have </a:t>
            </a:r>
            <a:r>
              <a:rPr sz="1400" b="1" spc="-1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Requirements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643" y="5505213"/>
            <a:ext cx="3941445" cy="442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spc="15" dirty="0">
                <a:latin typeface="Bookman Uralic"/>
                <a:cs typeface="Bookman Uralic"/>
              </a:rPr>
              <a:t>Represent</a:t>
            </a:r>
            <a:r>
              <a:rPr sz="1400" spc="-150" dirty="0">
                <a:latin typeface="Bookman Uralic"/>
                <a:cs typeface="Bookman Uralic"/>
              </a:rPr>
              <a:t> </a:t>
            </a:r>
            <a:r>
              <a:rPr sz="1400" dirty="0">
                <a:latin typeface="Bookman Uralic"/>
                <a:cs typeface="Bookman Uralic"/>
              </a:rPr>
              <a:t>Data</a:t>
            </a:r>
            <a:r>
              <a:rPr sz="1400" spc="-7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using</a:t>
            </a:r>
            <a:r>
              <a:rPr sz="1400" spc="-16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Graphs</a:t>
            </a:r>
            <a:r>
              <a:rPr sz="1400" spc="-6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and</a:t>
            </a:r>
            <a:r>
              <a:rPr sz="1400" spc="-55" dirty="0">
                <a:latin typeface="Bookman Uralic"/>
                <a:cs typeface="Bookman Uralic"/>
              </a:rPr>
              <a:t> </a:t>
            </a:r>
            <a:r>
              <a:rPr sz="1400" spc="5" dirty="0">
                <a:latin typeface="Bookman Uralic"/>
                <a:cs typeface="Bookman Uralic"/>
              </a:rPr>
              <a:t>Charts</a:t>
            </a:r>
            <a:endParaRPr sz="140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0" dirty="0">
                <a:latin typeface="Bookman Uralic"/>
                <a:cs typeface="Bookman Uralic"/>
              </a:rPr>
              <a:t>Help and FAQ Menu </a:t>
            </a: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912" y="4386326"/>
            <a:ext cx="2952750" cy="31432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350"/>
              </a:spcBef>
            </a:pPr>
            <a:r>
              <a:rPr sz="1400" b="1" spc="15" dirty="0">
                <a:latin typeface="Arial"/>
                <a:cs typeface="Arial"/>
              </a:rPr>
              <a:t>Essential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912" y="4812949"/>
            <a:ext cx="3105723" cy="1801711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84150" marR="250190" indent="-171450">
              <a:lnSpc>
                <a:spcPts val="1650"/>
              </a:lnSpc>
              <a:spcBef>
                <a:spcPts val="204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20" dirty="0">
                <a:latin typeface="Bookman Uralic"/>
                <a:cs typeface="Bookman Uralic"/>
              </a:rPr>
              <a:t>Add</a:t>
            </a:r>
            <a:r>
              <a:rPr sz="1400" spc="-70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or</a:t>
            </a:r>
            <a:r>
              <a:rPr sz="1400" spc="-10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Delete</a:t>
            </a:r>
            <a:r>
              <a:rPr sz="1400" spc="-7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Categories</a:t>
            </a:r>
            <a:r>
              <a:rPr sz="1400" spc="-15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of  </a:t>
            </a:r>
            <a:r>
              <a:rPr sz="1400" spc="15" dirty="0">
                <a:latin typeface="Bookman Uralic"/>
                <a:cs typeface="Bookman Uralic"/>
              </a:rPr>
              <a:t>Expenses</a:t>
            </a:r>
            <a:r>
              <a:rPr sz="1400" spc="-155" dirty="0">
                <a:latin typeface="Bookman Uralic"/>
                <a:cs typeface="Bookman Uralic"/>
              </a:rPr>
              <a:t> </a:t>
            </a:r>
            <a:r>
              <a:rPr sz="1400" spc="5" dirty="0">
                <a:latin typeface="Bookman Uralic"/>
                <a:cs typeface="Bookman Uralic"/>
              </a:rPr>
              <a:t>e.g.</a:t>
            </a:r>
            <a:r>
              <a:rPr sz="1400" spc="-95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(Food,</a:t>
            </a:r>
            <a:r>
              <a:rPr sz="1400" spc="-17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Rent)</a:t>
            </a:r>
            <a:r>
              <a:rPr sz="1400" spc="20" dirty="0">
                <a:solidFill>
                  <a:srgbClr val="404040"/>
                </a:solidFill>
                <a:latin typeface="Bookman Uralic"/>
                <a:cs typeface="Bookman Uralic"/>
              </a:rPr>
              <a:t>.</a:t>
            </a:r>
            <a:endParaRPr sz="1400" dirty="0">
              <a:latin typeface="Bookman Uralic"/>
              <a:cs typeface="Bookman Uralic"/>
            </a:endParaRPr>
          </a:p>
          <a:p>
            <a:pPr marL="184150" marR="5080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20" dirty="0">
                <a:latin typeface="Bookman Uralic"/>
                <a:cs typeface="Bookman Uralic"/>
              </a:rPr>
              <a:t>Add </a:t>
            </a:r>
            <a:r>
              <a:rPr sz="1400" spc="5" dirty="0">
                <a:latin typeface="Bookman Uralic"/>
                <a:cs typeface="Bookman Uralic"/>
              </a:rPr>
              <a:t>Date, </a:t>
            </a:r>
            <a:r>
              <a:rPr lang="de-DE" sz="1400" spc="5" dirty="0">
                <a:latin typeface="Bookman Uralic"/>
                <a:cs typeface="Bookman Uralic"/>
              </a:rPr>
              <a:t>Time, </a:t>
            </a:r>
            <a:r>
              <a:rPr sz="1400" spc="20" dirty="0">
                <a:latin typeface="Bookman Uralic"/>
                <a:cs typeface="Bookman Uralic"/>
              </a:rPr>
              <a:t>Amount, Payment  </a:t>
            </a:r>
            <a:r>
              <a:rPr sz="1400" spc="15" dirty="0">
                <a:latin typeface="Bookman Uralic"/>
                <a:cs typeface="Bookman Uralic"/>
              </a:rPr>
              <a:t>Method</a:t>
            </a:r>
            <a:r>
              <a:rPr lang="de-DE" sz="1400" spc="1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 with each</a:t>
            </a:r>
            <a:r>
              <a:rPr sz="1400" spc="-345" dirty="0">
                <a:latin typeface="Bookman Uralic"/>
                <a:cs typeface="Bookman Uralic"/>
              </a:rPr>
              <a:t> </a:t>
            </a:r>
            <a:r>
              <a:rPr lang="de-DE" sz="1400" spc="-345" dirty="0">
                <a:latin typeface="Bookman Uralic"/>
                <a:cs typeface="Bookman Uralic"/>
              </a:rPr>
              <a:t>         </a:t>
            </a:r>
            <a:r>
              <a:rPr sz="1400" spc="5" dirty="0">
                <a:latin typeface="Bookman Uralic"/>
                <a:cs typeface="Bookman Uralic"/>
              </a:rPr>
              <a:t>transaction</a:t>
            </a:r>
            <a:endParaRPr sz="1400" dirty="0">
              <a:latin typeface="Bookman Uralic"/>
              <a:cs typeface="Bookman Uralic"/>
            </a:endParaRPr>
          </a:p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20" dirty="0">
                <a:latin typeface="Bookman Uralic"/>
                <a:cs typeface="Bookman Uralic"/>
              </a:rPr>
              <a:t>Add</a:t>
            </a:r>
            <a:r>
              <a:rPr sz="1400" spc="-7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comments</a:t>
            </a:r>
            <a:r>
              <a:rPr sz="1400" spc="-145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and</a:t>
            </a:r>
            <a:r>
              <a:rPr sz="1400" spc="-14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notes  </a:t>
            </a:r>
            <a:r>
              <a:rPr sz="1400" spc="15" dirty="0">
                <a:latin typeface="Bookman Uralic"/>
                <a:cs typeface="Bookman Uralic"/>
              </a:rPr>
              <a:t>with each</a:t>
            </a:r>
            <a:r>
              <a:rPr sz="1400" spc="-19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transaction</a:t>
            </a:r>
            <a:endParaRPr lang="de-DE" sz="1400" spc="15" dirty="0">
              <a:latin typeface="Bookman Uralic"/>
              <a:cs typeface="Bookman Uralic"/>
            </a:endParaRPr>
          </a:p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lang="en-DE" sz="1400" spc="15" dirty="0">
                <a:latin typeface="Bookman Uralic"/>
                <a:cs typeface="Bookman Uralic"/>
              </a:rPr>
              <a:t>Having Filters to search transactions in a simple way.</a:t>
            </a:r>
            <a:endParaRPr sz="1400" dirty="0">
              <a:latin typeface="Bookman Uralic"/>
              <a:cs typeface="Bookman Ural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58210" y="3245473"/>
            <a:ext cx="3923665" cy="2014855"/>
            <a:chOff x="3453257" y="3449320"/>
            <a:chExt cx="3923665" cy="2014855"/>
          </a:xfrm>
        </p:grpSpPr>
        <p:sp>
          <p:nvSpPr>
            <p:cNvPr id="14" name="object 14"/>
            <p:cNvSpPr/>
            <p:nvPr/>
          </p:nvSpPr>
          <p:spPr>
            <a:xfrm>
              <a:off x="3453257" y="3824223"/>
              <a:ext cx="3923665" cy="1639570"/>
            </a:xfrm>
            <a:custGeom>
              <a:avLst/>
              <a:gdLst/>
              <a:ahLst/>
              <a:cxnLst/>
              <a:rect l="l" t="t" r="r" b="b"/>
              <a:pathLst>
                <a:path w="3923665" h="1639570">
                  <a:moveTo>
                    <a:pt x="868807" y="38100"/>
                  </a:moveTo>
                  <a:lnTo>
                    <a:pt x="845553" y="3009"/>
                  </a:lnTo>
                  <a:lnTo>
                    <a:pt x="830707" y="0"/>
                  </a:lnTo>
                  <a:lnTo>
                    <a:pt x="815911" y="3009"/>
                  </a:lnTo>
                  <a:lnTo>
                    <a:pt x="803795" y="11201"/>
                  </a:lnTo>
                  <a:lnTo>
                    <a:pt x="795604" y="23317"/>
                  </a:lnTo>
                  <a:lnTo>
                    <a:pt x="793559" y="33401"/>
                  </a:lnTo>
                  <a:lnTo>
                    <a:pt x="41021" y="33401"/>
                  </a:lnTo>
                  <a:lnTo>
                    <a:pt x="38862" y="35433"/>
                  </a:lnTo>
                  <a:lnTo>
                    <a:pt x="38798" y="42926"/>
                  </a:lnTo>
                  <a:lnTo>
                    <a:pt x="33362" y="462838"/>
                  </a:lnTo>
                  <a:lnTo>
                    <a:pt x="28422" y="463054"/>
                  </a:lnTo>
                  <a:lnTo>
                    <a:pt x="15201" y="469239"/>
                  </a:lnTo>
                  <a:lnTo>
                    <a:pt x="5270" y="479945"/>
                  </a:lnTo>
                  <a:lnTo>
                    <a:pt x="0" y="494157"/>
                  </a:lnTo>
                  <a:lnTo>
                    <a:pt x="635" y="509244"/>
                  </a:lnTo>
                  <a:lnTo>
                    <a:pt x="6819" y="522465"/>
                  </a:lnTo>
                  <a:lnTo>
                    <a:pt x="17526" y="532434"/>
                  </a:lnTo>
                  <a:lnTo>
                    <a:pt x="31750" y="537718"/>
                  </a:lnTo>
                  <a:lnTo>
                    <a:pt x="46875" y="537083"/>
                  </a:lnTo>
                  <a:lnTo>
                    <a:pt x="60096" y="530898"/>
                  </a:lnTo>
                  <a:lnTo>
                    <a:pt x="70027" y="520192"/>
                  </a:lnTo>
                  <a:lnTo>
                    <a:pt x="75311" y="505968"/>
                  </a:lnTo>
                  <a:lnTo>
                    <a:pt x="75057" y="500126"/>
                  </a:lnTo>
                  <a:lnTo>
                    <a:pt x="74663" y="490842"/>
                  </a:lnTo>
                  <a:lnTo>
                    <a:pt x="68478" y="477621"/>
                  </a:lnTo>
                  <a:lnTo>
                    <a:pt x="57772" y="467690"/>
                  </a:lnTo>
                  <a:lnTo>
                    <a:pt x="43561" y="462407"/>
                  </a:lnTo>
                  <a:lnTo>
                    <a:pt x="42900" y="462445"/>
                  </a:lnTo>
                  <a:lnTo>
                    <a:pt x="48323" y="42926"/>
                  </a:lnTo>
                  <a:lnTo>
                    <a:pt x="793572" y="42926"/>
                  </a:lnTo>
                  <a:lnTo>
                    <a:pt x="795604" y="52959"/>
                  </a:lnTo>
                  <a:lnTo>
                    <a:pt x="803795" y="65062"/>
                  </a:lnTo>
                  <a:lnTo>
                    <a:pt x="815911" y="73215"/>
                  </a:lnTo>
                  <a:lnTo>
                    <a:pt x="830707" y="76200"/>
                  </a:lnTo>
                  <a:lnTo>
                    <a:pt x="845553" y="73215"/>
                  </a:lnTo>
                  <a:lnTo>
                    <a:pt x="857656" y="65062"/>
                  </a:lnTo>
                  <a:lnTo>
                    <a:pt x="865809" y="52959"/>
                  </a:lnTo>
                  <a:lnTo>
                    <a:pt x="867829" y="42926"/>
                  </a:lnTo>
                  <a:lnTo>
                    <a:pt x="868807" y="38100"/>
                  </a:lnTo>
                  <a:close/>
                </a:path>
                <a:path w="3923665" h="1639570">
                  <a:moveTo>
                    <a:pt x="3256953" y="1184173"/>
                  </a:moveTo>
                  <a:lnTo>
                    <a:pt x="3256559" y="1180973"/>
                  </a:lnTo>
                  <a:lnTo>
                    <a:pt x="3255137" y="1169162"/>
                  </a:lnTo>
                  <a:lnTo>
                    <a:pt x="3247631" y="1156055"/>
                  </a:lnTo>
                  <a:lnTo>
                    <a:pt x="3236061" y="1147152"/>
                  </a:lnTo>
                  <a:lnTo>
                    <a:pt x="3222002" y="1143215"/>
                  </a:lnTo>
                  <a:lnTo>
                    <a:pt x="3207004" y="1145032"/>
                  </a:lnTo>
                  <a:lnTo>
                    <a:pt x="3193885" y="1152537"/>
                  </a:lnTo>
                  <a:lnTo>
                    <a:pt x="3184982" y="1164107"/>
                  </a:lnTo>
                  <a:lnTo>
                    <a:pt x="3181045" y="1178166"/>
                  </a:lnTo>
                  <a:lnTo>
                    <a:pt x="3182874" y="1193165"/>
                  </a:lnTo>
                  <a:lnTo>
                    <a:pt x="3190367" y="1206284"/>
                  </a:lnTo>
                  <a:lnTo>
                    <a:pt x="3201936" y="1215186"/>
                  </a:lnTo>
                  <a:lnTo>
                    <a:pt x="3215309" y="1218933"/>
                  </a:lnTo>
                  <a:lnTo>
                    <a:pt x="3217557" y="1218933"/>
                  </a:lnTo>
                  <a:lnTo>
                    <a:pt x="3224834" y="1218933"/>
                  </a:lnTo>
                  <a:lnTo>
                    <a:pt x="3224809" y="1218057"/>
                  </a:lnTo>
                  <a:lnTo>
                    <a:pt x="3231007" y="1217295"/>
                  </a:lnTo>
                  <a:lnTo>
                    <a:pt x="3244113" y="1209802"/>
                  </a:lnTo>
                  <a:lnTo>
                    <a:pt x="3253016" y="1198232"/>
                  </a:lnTo>
                  <a:lnTo>
                    <a:pt x="3256953" y="1184173"/>
                  </a:lnTo>
                  <a:close/>
                </a:path>
                <a:path w="3923665" h="1639570">
                  <a:moveTo>
                    <a:pt x="3923627" y="1601216"/>
                  </a:moveTo>
                  <a:lnTo>
                    <a:pt x="3900347" y="1566240"/>
                  </a:lnTo>
                  <a:lnTo>
                    <a:pt x="3885565" y="1563243"/>
                  </a:lnTo>
                  <a:lnTo>
                    <a:pt x="3870706" y="1566240"/>
                  </a:lnTo>
                  <a:lnTo>
                    <a:pt x="3858603" y="1574393"/>
                  </a:lnTo>
                  <a:lnTo>
                    <a:pt x="3850449" y="1586496"/>
                  </a:lnTo>
                  <a:lnTo>
                    <a:pt x="3848430" y="1596517"/>
                  </a:lnTo>
                  <a:lnTo>
                    <a:pt x="3235566" y="1596517"/>
                  </a:lnTo>
                  <a:lnTo>
                    <a:pt x="3224847" y="1219123"/>
                  </a:lnTo>
                  <a:lnTo>
                    <a:pt x="3215995" y="1219123"/>
                  </a:lnTo>
                  <a:lnTo>
                    <a:pt x="3215309" y="1219123"/>
                  </a:lnTo>
                  <a:lnTo>
                    <a:pt x="3226181" y="1601470"/>
                  </a:lnTo>
                  <a:lnTo>
                    <a:pt x="3226308" y="1604010"/>
                  </a:lnTo>
                  <a:lnTo>
                    <a:pt x="3228467" y="1606042"/>
                  </a:lnTo>
                  <a:lnTo>
                    <a:pt x="3848404" y="1606042"/>
                  </a:lnTo>
                  <a:lnTo>
                    <a:pt x="3850449" y="1616202"/>
                  </a:lnTo>
                  <a:lnTo>
                    <a:pt x="3858603" y="1628305"/>
                  </a:lnTo>
                  <a:lnTo>
                    <a:pt x="3870706" y="1636458"/>
                  </a:lnTo>
                  <a:lnTo>
                    <a:pt x="3885565" y="1639443"/>
                  </a:lnTo>
                  <a:lnTo>
                    <a:pt x="3900347" y="1636458"/>
                  </a:lnTo>
                  <a:lnTo>
                    <a:pt x="3912463" y="1628305"/>
                  </a:lnTo>
                  <a:lnTo>
                    <a:pt x="3920655" y="1616202"/>
                  </a:lnTo>
                  <a:lnTo>
                    <a:pt x="3922712" y="1606042"/>
                  </a:lnTo>
                  <a:lnTo>
                    <a:pt x="3923627" y="1601470"/>
                  </a:lnTo>
                  <a:lnTo>
                    <a:pt x="3923627" y="160121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7925" y="3590925"/>
              <a:ext cx="1085850" cy="600075"/>
            </a:xfrm>
            <a:custGeom>
              <a:avLst/>
              <a:gdLst/>
              <a:ahLst/>
              <a:cxnLst/>
              <a:rect l="l" t="t" r="r" b="b"/>
              <a:pathLst>
                <a:path w="1085850" h="600075">
                  <a:moveTo>
                    <a:pt x="1085850" y="549529"/>
                  </a:moveTo>
                  <a:lnTo>
                    <a:pt x="0" y="549529"/>
                  </a:lnTo>
                  <a:lnTo>
                    <a:pt x="0" y="578357"/>
                  </a:lnTo>
                  <a:lnTo>
                    <a:pt x="28194" y="600075"/>
                  </a:lnTo>
                  <a:lnTo>
                    <a:pt x="1057655" y="600075"/>
                  </a:lnTo>
                  <a:lnTo>
                    <a:pt x="1085850" y="578357"/>
                  </a:lnTo>
                  <a:lnTo>
                    <a:pt x="1085850" y="568579"/>
                  </a:lnTo>
                  <a:lnTo>
                    <a:pt x="485267" y="568579"/>
                  </a:lnTo>
                  <a:lnTo>
                    <a:pt x="485267" y="558164"/>
                  </a:lnTo>
                  <a:lnTo>
                    <a:pt x="1085850" y="558164"/>
                  </a:lnTo>
                  <a:lnTo>
                    <a:pt x="1085850" y="549529"/>
                  </a:lnTo>
                  <a:close/>
                </a:path>
                <a:path w="1085850" h="600075">
                  <a:moveTo>
                    <a:pt x="1085850" y="558164"/>
                  </a:moveTo>
                  <a:lnTo>
                    <a:pt x="600582" y="558164"/>
                  </a:lnTo>
                  <a:lnTo>
                    <a:pt x="600582" y="568579"/>
                  </a:lnTo>
                  <a:lnTo>
                    <a:pt x="1085850" y="568579"/>
                  </a:lnTo>
                  <a:lnTo>
                    <a:pt x="1085850" y="558164"/>
                  </a:lnTo>
                  <a:close/>
                </a:path>
                <a:path w="1085850" h="600075">
                  <a:moveTo>
                    <a:pt x="946023" y="0"/>
                  </a:moveTo>
                  <a:lnTo>
                    <a:pt x="139826" y="0"/>
                  </a:lnTo>
                  <a:lnTo>
                    <a:pt x="130504" y="1875"/>
                  </a:lnTo>
                  <a:lnTo>
                    <a:pt x="122872" y="7000"/>
                  </a:lnTo>
                  <a:lnTo>
                    <a:pt x="117717" y="14626"/>
                  </a:lnTo>
                  <a:lnTo>
                    <a:pt x="115824" y="24002"/>
                  </a:lnTo>
                  <a:lnTo>
                    <a:pt x="115824" y="549529"/>
                  </a:lnTo>
                  <a:lnTo>
                    <a:pt x="970026" y="549529"/>
                  </a:lnTo>
                  <a:lnTo>
                    <a:pt x="970026" y="506094"/>
                  </a:lnTo>
                  <a:lnTo>
                    <a:pt x="144779" y="506094"/>
                  </a:lnTo>
                  <a:lnTo>
                    <a:pt x="144779" y="28956"/>
                  </a:lnTo>
                  <a:lnTo>
                    <a:pt x="970026" y="28956"/>
                  </a:lnTo>
                  <a:lnTo>
                    <a:pt x="970026" y="24002"/>
                  </a:lnTo>
                  <a:lnTo>
                    <a:pt x="968132" y="14626"/>
                  </a:lnTo>
                  <a:lnTo>
                    <a:pt x="962977" y="7000"/>
                  </a:lnTo>
                  <a:lnTo>
                    <a:pt x="955345" y="1875"/>
                  </a:lnTo>
                  <a:lnTo>
                    <a:pt x="946023" y="0"/>
                  </a:lnTo>
                  <a:close/>
                </a:path>
                <a:path w="1085850" h="600075">
                  <a:moveTo>
                    <a:pt x="970026" y="28956"/>
                  </a:moveTo>
                  <a:lnTo>
                    <a:pt x="941070" y="28956"/>
                  </a:lnTo>
                  <a:lnTo>
                    <a:pt x="941070" y="506094"/>
                  </a:lnTo>
                  <a:lnTo>
                    <a:pt x="970026" y="506094"/>
                  </a:lnTo>
                  <a:lnTo>
                    <a:pt x="970026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8987" y="3449320"/>
              <a:ext cx="789940" cy="875030"/>
            </a:xfrm>
            <a:custGeom>
              <a:avLst/>
              <a:gdLst/>
              <a:ahLst/>
              <a:cxnLst/>
              <a:rect l="l" t="t" r="r" b="b"/>
              <a:pathLst>
                <a:path w="789939" h="875029">
                  <a:moveTo>
                    <a:pt x="673714" y="749299"/>
                  </a:moveTo>
                  <a:lnTo>
                    <a:pt x="251967" y="749299"/>
                  </a:lnTo>
                  <a:lnTo>
                    <a:pt x="280415" y="875029"/>
                  </a:lnTo>
                  <a:lnTo>
                    <a:pt x="701293" y="871219"/>
                  </a:lnTo>
                  <a:lnTo>
                    <a:pt x="683749" y="801369"/>
                  </a:lnTo>
                  <a:lnTo>
                    <a:pt x="673714" y="749299"/>
                  </a:lnTo>
                  <a:close/>
                </a:path>
                <a:path w="789939" h="875029">
                  <a:moveTo>
                    <a:pt x="441198" y="0"/>
                  </a:moveTo>
                  <a:lnTo>
                    <a:pt x="377808" y="1269"/>
                  </a:lnTo>
                  <a:lnTo>
                    <a:pt x="320675" y="8889"/>
                  </a:lnTo>
                  <a:lnTo>
                    <a:pt x="269756" y="21589"/>
                  </a:lnTo>
                  <a:lnTo>
                    <a:pt x="225012" y="40639"/>
                  </a:lnTo>
                  <a:lnTo>
                    <a:pt x="186399" y="66039"/>
                  </a:lnTo>
                  <a:lnTo>
                    <a:pt x="153876" y="96519"/>
                  </a:lnTo>
                  <a:lnTo>
                    <a:pt x="127401" y="133350"/>
                  </a:lnTo>
                  <a:lnTo>
                    <a:pt x="106934" y="175259"/>
                  </a:lnTo>
                  <a:lnTo>
                    <a:pt x="94376" y="237489"/>
                  </a:lnTo>
                  <a:lnTo>
                    <a:pt x="92487" y="283209"/>
                  </a:lnTo>
                  <a:lnTo>
                    <a:pt x="88931" y="318769"/>
                  </a:lnTo>
                  <a:lnTo>
                    <a:pt x="71374" y="351789"/>
                  </a:lnTo>
                  <a:lnTo>
                    <a:pt x="43844" y="384809"/>
                  </a:lnTo>
                  <a:lnTo>
                    <a:pt x="19446" y="412749"/>
                  </a:lnTo>
                  <a:lnTo>
                    <a:pt x="3169" y="436879"/>
                  </a:lnTo>
                  <a:lnTo>
                    <a:pt x="28448" y="478789"/>
                  </a:lnTo>
                  <a:lnTo>
                    <a:pt x="67563" y="494029"/>
                  </a:lnTo>
                  <a:lnTo>
                    <a:pt x="58094" y="510539"/>
                  </a:lnTo>
                  <a:lnTo>
                    <a:pt x="46577" y="527049"/>
                  </a:lnTo>
                  <a:lnTo>
                    <a:pt x="39203" y="542289"/>
                  </a:lnTo>
                  <a:lnTo>
                    <a:pt x="42163" y="554989"/>
                  </a:lnTo>
                  <a:lnTo>
                    <a:pt x="70485" y="575309"/>
                  </a:lnTo>
                  <a:lnTo>
                    <a:pt x="63170" y="581659"/>
                  </a:lnTo>
                  <a:lnTo>
                    <a:pt x="54832" y="586739"/>
                  </a:lnTo>
                  <a:lnTo>
                    <a:pt x="48446" y="593089"/>
                  </a:lnTo>
                  <a:lnTo>
                    <a:pt x="46989" y="603249"/>
                  </a:lnTo>
                  <a:lnTo>
                    <a:pt x="54721" y="615949"/>
                  </a:lnTo>
                  <a:lnTo>
                    <a:pt x="65500" y="624839"/>
                  </a:lnTo>
                  <a:lnTo>
                    <a:pt x="74136" y="632459"/>
                  </a:lnTo>
                  <a:lnTo>
                    <a:pt x="75437" y="641349"/>
                  </a:lnTo>
                  <a:lnTo>
                    <a:pt x="64752" y="670559"/>
                  </a:lnTo>
                  <a:lnTo>
                    <a:pt x="59102" y="698499"/>
                  </a:lnTo>
                  <a:lnTo>
                    <a:pt x="59239" y="722629"/>
                  </a:lnTo>
                  <a:lnTo>
                    <a:pt x="65912" y="739139"/>
                  </a:lnTo>
                  <a:lnTo>
                    <a:pt x="96091" y="755649"/>
                  </a:lnTo>
                  <a:lnTo>
                    <a:pt x="141128" y="763269"/>
                  </a:lnTo>
                  <a:lnTo>
                    <a:pt x="195072" y="761999"/>
                  </a:lnTo>
                  <a:lnTo>
                    <a:pt x="251967" y="749299"/>
                  </a:lnTo>
                  <a:lnTo>
                    <a:pt x="673714" y="749299"/>
                  </a:lnTo>
                  <a:lnTo>
                    <a:pt x="672000" y="740409"/>
                  </a:lnTo>
                  <a:lnTo>
                    <a:pt x="665936" y="689609"/>
                  </a:lnTo>
                  <a:lnTo>
                    <a:pt x="665448" y="645159"/>
                  </a:lnTo>
                  <a:lnTo>
                    <a:pt x="670424" y="607059"/>
                  </a:lnTo>
                  <a:lnTo>
                    <a:pt x="680755" y="575309"/>
                  </a:lnTo>
                  <a:lnTo>
                    <a:pt x="696331" y="547369"/>
                  </a:lnTo>
                  <a:lnTo>
                    <a:pt x="717041" y="523239"/>
                  </a:lnTo>
                  <a:lnTo>
                    <a:pt x="742234" y="487679"/>
                  </a:lnTo>
                  <a:lnTo>
                    <a:pt x="516169" y="487679"/>
                  </a:lnTo>
                  <a:lnTo>
                    <a:pt x="497443" y="482599"/>
                  </a:lnTo>
                  <a:lnTo>
                    <a:pt x="481740" y="472439"/>
                  </a:lnTo>
                  <a:lnTo>
                    <a:pt x="473316" y="459739"/>
                  </a:lnTo>
                  <a:lnTo>
                    <a:pt x="431184" y="459739"/>
                  </a:lnTo>
                  <a:lnTo>
                    <a:pt x="410463" y="453389"/>
                  </a:lnTo>
                  <a:lnTo>
                    <a:pt x="393743" y="439419"/>
                  </a:lnTo>
                  <a:lnTo>
                    <a:pt x="383286" y="419099"/>
                  </a:lnTo>
                  <a:lnTo>
                    <a:pt x="382113" y="403859"/>
                  </a:lnTo>
                  <a:lnTo>
                    <a:pt x="378840" y="403859"/>
                  </a:lnTo>
                  <a:lnTo>
                    <a:pt x="378333" y="402589"/>
                  </a:lnTo>
                  <a:lnTo>
                    <a:pt x="359697" y="402589"/>
                  </a:lnTo>
                  <a:lnTo>
                    <a:pt x="342788" y="394969"/>
                  </a:lnTo>
                  <a:lnTo>
                    <a:pt x="329237" y="383539"/>
                  </a:lnTo>
                  <a:lnTo>
                    <a:pt x="320675" y="365759"/>
                  </a:lnTo>
                  <a:lnTo>
                    <a:pt x="319277" y="349249"/>
                  </a:lnTo>
                  <a:lnTo>
                    <a:pt x="301676" y="345439"/>
                  </a:lnTo>
                  <a:lnTo>
                    <a:pt x="286099" y="336549"/>
                  </a:lnTo>
                  <a:lnTo>
                    <a:pt x="273522" y="322579"/>
                  </a:lnTo>
                  <a:lnTo>
                    <a:pt x="264922" y="306069"/>
                  </a:lnTo>
                  <a:lnTo>
                    <a:pt x="265297" y="302259"/>
                  </a:lnTo>
                  <a:lnTo>
                    <a:pt x="245911" y="302259"/>
                  </a:lnTo>
                  <a:lnTo>
                    <a:pt x="197534" y="273049"/>
                  </a:lnTo>
                  <a:lnTo>
                    <a:pt x="184886" y="219709"/>
                  </a:lnTo>
                  <a:lnTo>
                    <a:pt x="194945" y="191769"/>
                  </a:lnTo>
                  <a:lnTo>
                    <a:pt x="199136" y="185419"/>
                  </a:lnTo>
                  <a:lnTo>
                    <a:pt x="204215" y="179069"/>
                  </a:lnTo>
                  <a:lnTo>
                    <a:pt x="210185" y="175259"/>
                  </a:lnTo>
                  <a:lnTo>
                    <a:pt x="204888" y="162559"/>
                  </a:lnTo>
                  <a:lnTo>
                    <a:pt x="202771" y="148589"/>
                  </a:lnTo>
                  <a:lnTo>
                    <a:pt x="204487" y="134619"/>
                  </a:lnTo>
                  <a:lnTo>
                    <a:pt x="210692" y="120650"/>
                  </a:lnTo>
                  <a:lnTo>
                    <a:pt x="224176" y="105409"/>
                  </a:lnTo>
                  <a:lnTo>
                    <a:pt x="241315" y="96519"/>
                  </a:lnTo>
                  <a:lnTo>
                    <a:pt x="260288" y="93979"/>
                  </a:lnTo>
                  <a:lnTo>
                    <a:pt x="287823" y="93979"/>
                  </a:lnTo>
                  <a:lnTo>
                    <a:pt x="288163" y="90169"/>
                  </a:lnTo>
                  <a:lnTo>
                    <a:pt x="288163" y="88900"/>
                  </a:lnTo>
                  <a:lnTo>
                    <a:pt x="289051" y="86359"/>
                  </a:lnTo>
                  <a:lnTo>
                    <a:pt x="290067" y="85089"/>
                  </a:lnTo>
                  <a:lnTo>
                    <a:pt x="305486" y="68579"/>
                  </a:lnTo>
                  <a:lnTo>
                    <a:pt x="325310" y="59689"/>
                  </a:lnTo>
                  <a:lnTo>
                    <a:pt x="347039" y="58419"/>
                  </a:lnTo>
                  <a:lnTo>
                    <a:pt x="409979" y="58419"/>
                  </a:lnTo>
                  <a:lnTo>
                    <a:pt x="414400" y="57150"/>
                  </a:lnTo>
                  <a:lnTo>
                    <a:pt x="423576" y="55879"/>
                  </a:lnTo>
                  <a:lnTo>
                    <a:pt x="624914" y="55879"/>
                  </a:lnTo>
                  <a:lnTo>
                    <a:pt x="600198" y="40639"/>
                  </a:lnTo>
                  <a:lnTo>
                    <a:pt x="562922" y="24129"/>
                  </a:lnTo>
                  <a:lnTo>
                    <a:pt x="523751" y="11429"/>
                  </a:lnTo>
                  <a:lnTo>
                    <a:pt x="483053" y="2539"/>
                  </a:lnTo>
                  <a:lnTo>
                    <a:pt x="441198" y="0"/>
                  </a:lnTo>
                  <a:close/>
                </a:path>
                <a:path w="789939" h="875029">
                  <a:moveTo>
                    <a:pt x="569722" y="454659"/>
                  </a:moveTo>
                  <a:lnTo>
                    <a:pt x="536193" y="485139"/>
                  </a:lnTo>
                  <a:lnTo>
                    <a:pt x="516169" y="487679"/>
                  </a:lnTo>
                  <a:lnTo>
                    <a:pt x="742234" y="487679"/>
                  </a:lnTo>
                  <a:lnTo>
                    <a:pt x="744933" y="483869"/>
                  </a:lnTo>
                  <a:lnTo>
                    <a:pt x="758382" y="458469"/>
                  </a:lnTo>
                  <a:lnTo>
                    <a:pt x="585751" y="458469"/>
                  </a:lnTo>
                  <a:lnTo>
                    <a:pt x="569722" y="454659"/>
                  </a:lnTo>
                  <a:close/>
                </a:path>
                <a:path w="789939" h="875029">
                  <a:moveTo>
                    <a:pt x="496447" y="382269"/>
                  </a:moveTo>
                  <a:lnTo>
                    <a:pt x="488823" y="382269"/>
                  </a:lnTo>
                  <a:lnTo>
                    <a:pt x="492067" y="401319"/>
                  </a:lnTo>
                  <a:lnTo>
                    <a:pt x="487632" y="421639"/>
                  </a:lnTo>
                  <a:lnTo>
                    <a:pt x="476267" y="439419"/>
                  </a:lnTo>
                  <a:lnTo>
                    <a:pt x="458724" y="455929"/>
                  </a:lnTo>
                  <a:lnTo>
                    <a:pt x="457326" y="457199"/>
                  </a:lnTo>
                  <a:lnTo>
                    <a:pt x="455422" y="458469"/>
                  </a:lnTo>
                  <a:lnTo>
                    <a:pt x="453643" y="458469"/>
                  </a:lnTo>
                  <a:lnTo>
                    <a:pt x="431184" y="459739"/>
                  </a:lnTo>
                  <a:lnTo>
                    <a:pt x="473316" y="459739"/>
                  </a:lnTo>
                  <a:lnTo>
                    <a:pt x="470788" y="455929"/>
                  </a:lnTo>
                  <a:lnTo>
                    <a:pt x="487114" y="438149"/>
                  </a:lnTo>
                  <a:lnTo>
                    <a:pt x="496998" y="417829"/>
                  </a:lnTo>
                  <a:lnTo>
                    <a:pt x="499810" y="396239"/>
                  </a:lnTo>
                  <a:lnTo>
                    <a:pt x="496447" y="382269"/>
                  </a:lnTo>
                  <a:close/>
                </a:path>
                <a:path w="789939" h="875029">
                  <a:moveTo>
                    <a:pt x="632078" y="447039"/>
                  </a:moveTo>
                  <a:lnTo>
                    <a:pt x="617763" y="454659"/>
                  </a:lnTo>
                  <a:lnTo>
                    <a:pt x="602043" y="458469"/>
                  </a:lnTo>
                  <a:lnTo>
                    <a:pt x="758382" y="458469"/>
                  </a:lnTo>
                  <a:lnTo>
                    <a:pt x="762416" y="450849"/>
                  </a:lnTo>
                  <a:lnTo>
                    <a:pt x="640968" y="450849"/>
                  </a:lnTo>
                  <a:lnTo>
                    <a:pt x="632078" y="447039"/>
                  </a:lnTo>
                  <a:close/>
                </a:path>
                <a:path w="789939" h="875029">
                  <a:moveTo>
                    <a:pt x="787291" y="367029"/>
                  </a:moveTo>
                  <a:lnTo>
                    <a:pt x="703579" y="367029"/>
                  </a:lnTo>
                  <a:lnTo>
                    <a:pt x="710436" y="380999"/>
                  </a:lnTo>
                  <a:lnTo>
                    <a:pt x="712993" y="396239"/>
                  </a:lnTo>
                  <a:lnTo>
                    <a:pt x="692904" y="439419"/>
                  </a:lnTo>
                  <a:lnTo>
                    <a:pt x="640968" y="450849"/>
                  </a:lnTo>
                  <a:lnTo>
                    <a:pt x="762416" y="450849"/>
                  </a:lnTo>
                  <a:lnTo>
                    <a:pt x="765778" y="444499"/>
                  </a:lnTo>
                  <a:lnTo>
                    <a:pt x="779944" y="403859"/>
                  </a:lnTo>
                  <a:lnTo>
                    <a:pt x="787291" y="367029"/>
                  </a:lnTo>
                  <a:close/>
                </a:path>
                <a:path w="789939" h="875029">
                  <a:moveTo>
                    <a:pt x="382015" y="402589"/>
                  </a:moveTo>
                  <a:lnTo>
                    <a:pt x="378840" y="403859"/>
                  </a:lnTo>
                  <a:lnTo>
                    <a:pt x="382113" y="403859"/>
                  </a:lnTo>
                  <a:lnTo>
                    <a:pt x="382015" y="402589"/>
                  </a:lnTo>
                  <a:close/>
                </a:path>
                <a:path w="789939" h="875029">
                  <a:moveTo>
                    <a:pt x="501776" y="304799"/>
                  </a:moveTo>
                  <a:lnTo>
                    <a:pt x="495300" y="308609"/>
                  </a:lnTo>
                  <a:lnTo>
                    <a:pt x="501574" y="322579"/>
                  </a:lnTo>
                  <a:lnTo>
                    <a:pt x="503110" y="339089"/>
                  </a:lnTo>
                  <a:lnTo>
                    <a:pt x="481262" y="379729"/>
                  </a:lnTo>
                  <a:lnTo>
                    <a:pt x="452854" y="391159"/>
                  </a:lnTo>
                  <a:lnTo>
                    <a:pt x="437007" y="391159"/>
                  </a:lnTo>
                  <a:lnTo>
                    <a:pt x="435863" y="398779"/>
                  </a:lnTo>
                  <a:lnTo>
                    <a:pt x="450353" y="398779"/>
                  </a:lnTo>
                  <a:lnTo>
                    <a:pt x="464343" y="396239"/>
                  </a:lnTo>
                  <a:lnTo>
                    <a:pt x="477333" y="391159"/>
                  </a:lnTo>
                  <a:lnTo>
                    <a:pt x="488823" y="382269"/>
                  </a:lnTo>
                  <a:lnTo>
                    <a:pt x="496447" y="382269"/>
                  </a:lnTo>
                  <a:lnTo>
                    <a:pt x="494918" y="375919"/>
                  </a:lnTo>
                  <a:lnTo>
                    <a:pt x="498348" y="373379"/>
                  </a:lnTo>
                  <a:lnTo>
                    <a:pt x="507081" y="356869"/>
                  </a:lnTo>
                  <a:lnTo>
                    <a:pt x="510587" y="339089"/>
                  </a:lnTo>
                  <a:lnTo>
                    <a:pt x="508831" y="321309"/>
                  </a:lnTo>
                  <a:lnTo>
                    <a:pt x="501776" y="304799"/>
                  </a:lnTo>
                  <a:close/>
                </a:path>
                <a:path w="789939" h="875029">
                  <a:moveTo>
                    <a:pt x="783679" y="275589"/>
                  </a:moveTo>
                  <a:lnTo>
                    <a:pt x="699770" y="275589"/>
                  </a:lnTo>
                  <a:lnTo>
                    <a:pt x="709308" y="289559"/>
                  </a:lnTo>
                  <a:lnTo>
                    <a:pt x="714930" y="304799"/>
                  </a:lnTo>
                  <a:lnTo>
                    <a:pt x="703149" y="356869"/>
                  </a:lnTo>
                  <a:lnTo>
                    <a:pt x="656589" y="382269"/>
                  </a:lnTo>
                  <a:lnTo>
                    <a:pt x="656971" y="391159"/>
                  </a:lnTo>
                  <a:lnTo>
                    <a:pt x="669647" y="388619"/>
                  </a:lnTo>
                  <a:lnTo>
                    <a:pt x="681894" y="384809"/>
                  </a:lnTo>
                  <a:lnTo>
                    <a:pt x="693332" y="377189"/>
                  </a:lnTo>
                  <a:lnTo>
                    <a:pt x="703579" y="367029"/>
                  </a:lnTo>
                  <a:lnTo>
                    <a:pt x="787291" y="367029"/>
                  </a:lnTo>
                  <a:lnTo>
                    <a:pt x="787798" y="364489"/>
                  </a:lnTo>
                  <a:lnTo>
                    <a:pt x="789709" y="325119"/>
                  </a:lnTo>
                  <a:lnTo>
                    <a:pt x="786045" y="285749"/>
                  </a:lnTo>
                  <a:lnTo>
                    <a:pt x="783679" y="275589"/>
                  </a:lnTo>
                  <a:close/>
                </a:path>
                <a:path w="789939" h="875029">
                  <a:moveTo>
                    <a:pt x="274574" y="243839"/>
                  </a:moveTo>
                  <a:lnTo>
                    <a:pt x="267450" y="257809"/>
                  </a:lnTo>
                  <a:lnTo>
                    <a:pt x="261874" y="271779"/>
                  </a:lnTo>
                  <a:lnTo>
                    <a:pt x="257821" y="287019"/>
                  </a:lnTo>
                  <a:lnTo>
                    <a:pt x="255270" y="302259"/>
                  </a:lnTo>
                  <a:lnTo>
                    <a:pt x="265297" y="302259"/>
                  </a:lnTo>
                  <a:lnTo>
                    <a:pt x="266424" y="290829"/>
                  </a:lnTo>
                  <a:lnTo>
                    <a:pt x="269890" y="276859"/>
                  </a:lnTo>
                  <a:lnTo>
                    <a:pt x="275191" y="261619"/>
                  </a:lnTo>
                  <a:lnTo>
                    <a:pt x="282193" y="247649"/>
                  </a:lnTo>
                  <a:lnTo>
                    <a:pt x="274574" y="243839"/>
                  </a:lnTo>
                  <a:close/>
                </a:path>
                <a:path w="789939" h="875029">
                  <a:moveTo>
                    <a:pt x="762791" y="209549"/>
                  </a:moveTo>
                  <a:lnTo>
                    <a:pt x="643382" y="209549"/>
                  </a:lnTo>
                  <a:lnTo>
                    <a:pt x="651001" y="210819"/>
                  </a:lnTo>
                  <a:lnTo>
                    <a:pt x="658367" y="213359"/>
                  </a:lnTo>
                  <a:lnTo>
                    <a:pt x="687117" y="240029"/>
                  </a:lnTo>
                  <a:lnTo>
                    <a:pt x="695198" y="269239"/>
                  </a:lnTo>
                  <a:lnTo>
                    <a:pt x="694182" y="271779"/>
                  </a:lnTo>
                  <a:lnTo>
                    <a:pt x="683506" y="283209"/>
                  </a:lnTo>
                  <a:lnTo>
                    <a:pt x="670306" y="290829"/>
                  </a:lnTo>
                  <a:lnTo>
                    <a:pt x="655391" y="294639"/>
                  </a:lnTo>
                  <a:lnTo>
                    <a:pt x="639572" y="294639"/>
                  </a:lnTo>
                  <a:lnTo>
                    <a:pt x="638555" y="302259"/>
                  </a:lnTo>
                  <a:lnTo>
                    <a:pt x="656318" y="302259"/>
                  </a:lnTo>
                  <a:lnTo>
                    <a:pt x="673020" y="297179"/>
                  </a:lnTo>
                  <a:lnTo>
                    <a:pt x="687794" y="288289"/>
                  </a:lnTo>
                  <a:lnTo>
                    <a:pt x="699770" y="275589"/>
                  </a:lnTo>
                  <a:lnTo>
                    <a:pt x="783679" y="275589"/>
                  </a:lnTo>
                  <a:lnTo>
                    <a:pt x="777174" y="247649"/>
                  </a:lnTo>
                  <a:lnTo>
                    <a:pt x="763464" y="210819"/>
                  </a:lnTo>
                  <a:lnTo>
                    <a:pt x="762791" y="209549"/>
                  </a:lnTo>
                  <a:close/>
                </a:path>
                <a:path w="789939" h="875029">
                  <a:moveTo>
                    <a:pt x="432986" y="243839"/>
                  </a:moveTo>
                  <a:lnTo>
                    <a:pt x="382524" y="267969"/>
                  </a:lnTo>
                  <a:lnTo>
                    <a:pt x="370839" y="297179"/>
                  </a:lnTo>
                  <a:lnTo>
                    <a:pt x="378333" y="298449"/>
                  </a:lnTo>
                  <a:lnTo>
                    <a:pt x="382557" y="283209"/>
                  </a:lnTo>
                  <a:lnTo>
                    <a:pt x="390985" y="269239"/>
                  </a:lnTo>
                  <a:lnTo>
                    <a:pt x="402961" y="259079"/>
                  </a:lnTo>
                  <a:lnTo>
                    <a:pt x="417829" y="252729"/>
                  </a:lnTo>
                  <a:lnTo>
                    <a:pt x="433169" y="251459"/>
                  </a:lnTo>
                  <a:lnTo>
                    <a:pt x="463083" y="251459"/>
                  </a:lnTo>
                  <a:lnTo>
                    <a:pt x="450214" y="246379"/>
                  </a:lnTo>
                  <a:lnTo>
                    <a:pt x="432986" y="243839"/>
                  </a:lnTo>
                  <a:close/>
                </a:path>
                <a:path w="789939" h="875029">
                  <a:moveTo>
                    <a:pt x="531113" y="212089"/>
                  </a:moveTo>
                  <a:lnTo>
                    <a:pt x="530987" y="219709"/>
                  </a:lnTo>
                  <a:lnTo>
                    <a:pt x="540609" y="220979"/>
                  </a:lnTo>
                  <a:lnTo>
                    <a:pt x="549386" y="224789"/>
                  </a:lnTo>
                  <a:lnTo>
                    <a:pt x="556900" y="229869"/>
                  </a:lnTo>
                  <a:lnTo>
                    <a:pt x="562737" y="237489"/>
                  </a:lnTo>
                  <a:lnTo>
                    <a:pt x="565276" y="241299"/>
                  </a:lnTo>
                  <a:lnTo>
                    <a:pt x="566801" y="246379"/>
                  </a:lnTo>
                  <a:lnTo>
                    <a:pt x="566165" y="251459"/>
                  </a:lnTo>
                  <a:lnTo>
                    <a:pt x="564261" y="257809"/>
                  </a:lnTo>
                  <a:lnTo>
                    <a:pt x="567563" y="257809"/>
                  </a:lnTo>
                  <a:lnTo>
                    <a:pt x="537908" y="290829"/>
                  </a:lnTo>
                  <a:lnTo>
                    <a:pt x="528192" y="290829"/>
                  </a:lnTo>
                  <a:lnTo>
                    <a:pt x="527812" y="298449"/>
                  </a:lnTo>
                  <a:lnTo>
                    <a:pt x="567436" y="279399"/>
                  </a:lnTo>
                  <a:lnTo>
                    <a:pt x="574548" y="259079"/>
                  </a:lnTo>
                  <a:lnTo>
                    <a:pt x="594840" y="256539"/>
                  </a:lnTo>
                  <a:lnTo>
                    <a:pt x="608535" y="250189"/>
                  </a:lnTo>
                  <a:lnTo>
                    <a:pt x="574293" y="250189"/>
                  </a:lnTo>
                  <a:lnTo>
                    <a:pt x="574039" y="245109"/>
                  </a:lnTo>
                  <a:lnTo>
                    <a:pt x="542674" y="214629"/>
                  </a:lnTo>
                  <a:lnTo>
                    <a:pt x="531113" y="212089"/>
                  </a:lnTo>
                  <a:close/>
                </a:path>
                <a:path w="789939" h="875029">
                  <a:moveTo>
                    <a:pt x="463083" y="251459"/>
                  </a:moveTo>
                  <a:lnTo>
                    <a:pt x="433169" y="251459"/>
                  </a:lnTo>
                  <a:lnTo>
                    <a:pt x="448341" y="253999"/>
                  </a:lnTo>
                  <a:lnTo>
                    <a:pt x="462514" y="259079"/>
                  </a:lnTo>
                  <a:lnTo>
                    <a:pt x="474852" y="269239"/>
                  </a:lnTo>
                  <a:lnTo>
                    <a:pt x="480313" y="264159"/>
                  </a:lnTo>
                  <a:lnTo>
                    <a:pt x="466300" y="252729"/>
                  </a:lnTo>
                  <a:lnTo>
                    <a:pt x="463083" y="251459"/>
                  </a:lnTo>
                  <a:close/>
                </a:path>
                <a:path w="789939" h="875029">
                  <a:moveTo>
                    <a:pt x="445135" y="176529"/>
                  </a:moveTo>
                  <a:lnTo>
                    <a:pt x="436300" y="176529"/>
                  </a:lnTo>
                  <a:lnTo>
                    <a:pt x="427609" y="177799"/>
                  </a:lnTo>
                  <a:lnTo>
                    <a:pt x="384683" y="207009"/>
                  </a:lnTo>
                  <a:lnTo>
                    <a:pt x="376158" y="232409"/>
                  </a:lnTo>
                  <a:lnTo>
                    <a:pt x="376235" y="246379"/>
                  </a:lnTo>
                  <a:lnTo>
                    <a:pt x="379349" y="259079"/>
                  </a:lnTo>
                  <a:lnTo>
                    <a:pt x="386588" y="257809"/>
                  </a:lnTo>
                  <a:lnTo>
                    <a:pt x="383375" y="241299"/>
                  </a:lnTo>
                  <a:lnTo>
                    <a:pt x="384984" y="226059"/>
                  </a:lnTo>
                  <a:lnTo>
                    <a:pt x="414508" y="190499"/>
                  </a:lnTo>
                  <a:lnTo>
                    <a:pt x="444615" y="184149"/>
                  </a:lnTo>
                  <a:lnTo>
                    <a:pt x="461391" y="184149"/>
                  </a:lnTo>
                  <a:lnTo>
                    <a:pt x="462661" y="180339"/>
                  </a:lnTo>
                  <a:lnTo>
                    <a:pt x="453969" y="177799"/>
                  </a:lnTo>
                  <a:lnTo>
                    <a:pt x="445135" y="176529"/>
                  </a:lnTo>
                  <a:close/>
                </a:path>
                <a:path w="789939" h="875029">
                  <a:moveTo>
                    <a:pt x="703486" y="120650"/>
                  </a:moveTo>
                  <a:lnTo>
                    <a:pt x="582152" y="120650"/>
                  </a:lnTo>
                  <a:lnTo>
                    <a:pt x="590772" y="121919"/>
                  </a:lnTo>
                  <a:lnTo>
                    <a:pt x="599249" y="124459"/>
                  </a:lnTo>
                  <a:lnTo>
                    <a:pt x="607440" y="129539"/>
                  </a:lnTo>
                  <a:lnTo>
                    <a:pt x="624623" y="144779"/>
                  </a:lnTo>
                  <a:lnTo>
                    <a:pt x="635269" y="163829"/>
                  </a:lnTo>
                  <a:lnTo>
                    <a:pt x="638891" y="185419"/>
                  </a:lnTo>
                  <a:lnTo>
                    <a:pt x="635000" y="208279"/>
                  </a:lnTo>
                  <a:lnTo>
                    <a:pt x="623710" y="227329"/>
                  </a:lnTo>
                  <a:lnTo>
                    <a:pt x="608980" y="241299"/>
                  </a:lnTo>
                  <a:lnTo>
                    <a:pt x="592083" y="248919"/>
                  </a:lnTo>
                  <a:lnTo>
                    <a:pt x="574293" y="250189"/>
                  </a:lnTo>
                  <a:lnTo>
                    <a:pt x="608535" y="250189"/>
                  </a:lnTo>
                  <a:lnTo>
                    <a:pt x="614013" y="247649"/>
                  </a:lnTo>
                  <a:lnTo>
                    <a:pt x="630662" y="231139"/>
                  </a:lnTo>
                  <a:lnTo>
                    <a:pt x="643382" y="209549"/>
                  </a:lnTo>
                  <a:lnTo>
                    <a:pt x="762791" y="209549"/>
                  </a:lnTo>
                  <a:lnTo>
                    <a:pt x="745283" y="176529"/>
                  </a:lnTo>
                  <a:lnTo>
                    <a:pt x="723000" y="143509"/>
                  </a:lnTo>
                  <a:lnTo>
                    <a:pt x="703486" y="120650"/>
                  </a:lnTo>
                  <a:close/>
                </a:path>
                <a:path w="789939" h="875029">
                  <a:moveTo>
                    <a:pt x="461391" y="184149"/>
                  </a:moveTo>
                  <a:lnTo>
                    <a:pt x="444615" y="184149"/>
                  </a:lnTo>
                  <a:lnTo>
                    <a:pt x="460121" y="187959"/>
                  </a:lnTo>
                  <a:lnTo>
                    <a:pt x="461391" y="184149"/>
                  </a:lnTo>
                  <a:close/>
                </a:path>
                <a:path w="789939" h="875029">
                  <a:moveTo>
                    <a:pt x="287823" y="93979"/>
                  </a:moveTo>
                  <a:lnTo>
                    <a:pt x="260288" y="93979"/>
                  </a:lnTo>
                  <a:lnTo>
                    <a:pt x="279273" y="99059"/>
                  </a:lnTo>
                  <a:lnTo>
                    <a:pt x="279302" y="123189"/>
                  </a:lnTo>
                  <a:lnTo>
                    <a:pt x="285797" y="146050"/>
                  </a:lnTo>
                  <a:lnTo>
                    <a:pt x="298078" y="162559"/>
                  </a:lnTo>
                  <a:lnTo>
                    <a:pt x="315467" y="175259"/>
                  </a:lnTo>
                  <a:lnTo>
                    <a:pt x="318008" y="167639"/>
                  </a:lnTo>
                  <a:lnTo>
                    <a:pt x="301557" y="156209"/>
                  </a:lnTo>
                  <a:lnTo>
                    <a:pt x="290607" y="138429"/>
                  </a:lnTo>
                  <a:lnTo>
                    <a:pt x="285896" y="115569"/>
                  </a:lnTo>
                  <a:lnTo>
                    <a:pt x="287823" y="93979"/>
                  </a:lnTo>
                  <a:close/>
                </a:path>
                <a:path w="789939" h="875029">
                  <a:moveTo>
                    <a:pt x="635213" y="62229"/>
                  </a:moveTo>
                  <a:lnTo>
                    <a:pt x="498284" y="62229"/>
                  </a:lnTo>
                  <a:lnTo>
                    <a:pt x="517556" y="64769"/>
                  </a:lnTo>
                  <a:lnTo>
                    <a:pt x="536066" y="72389"/>
                  </a:lnTo>
                  <a:lnTo>
                    <a:pt x="562990" y="106679"/>
                  </a:lnTo>
                  <a:lnTo>
                    <a:pt x="566469" y="123189"/>
                  </a:lnTo>
                  <a:lnTo>
                    <a:pt x="565483" y="139700"/>
                  </a:lnTo>
                  <a:lnTo>
                    <a:pt x="560044" y="153669"/>
                  </a:lnTo>
                  <a:lnTo>
                    <a:pt x="550163" y="166369"/>
                  </a:lnTo>
                  <a:lnTo>
                    <a:pt x="554989" y="171449"/>
                  </a:lnTo>
                  <a:lnTo>
                    <a:pt x="564316" y="161289"/>
                  </a:lnTo>
                  <a:lnTo>
                    <a:pt x="570547" y="149859"/>
                  </a:lnTo>
                  <a:lnTo>
                    <a:pt x="573635" y="135889"/>
                  </a:lnTo>
                  <a:lnTo>
                    <a:pt x="573532" y="120650"/>
                  </a:lnTo>
                  <a:lnTo>
                    <a:pt x="703486" y="120650"/>
                  </a:lnTo>
                  <a:lnTo>
                    <a:pt x="696981" y="113029"/>
                  </a:lnTo>
                  <a:lnTo>
                    <a:pt x="667596" y="86359"/>
                  </a:lnTo>
                  <a:lnTo>
                    <a:pt x="635213" y="62229"/>
                  </a:lnTo>
                  <a:close/>
                </a:path>
                <a:path w="789939" h="875029">
                  <a:moveTo>
                    <a:pt x="409979" y="58419"/>
                  </a:moveTo>
                  <a:lnTo>
                    <a:pt x="347039" y="58419"/>
                  </a:lnTo>
                  <a:lnTo>
                    <a:pt x="368173" y="67309"/>
                  </a:lnTo>
                  <a:lnTo>
                    <a:pt x="380238" y="77469"/>
                  </a:lnTo>
                  <a:lnTo>
                    <a:pt x="382015" y="74929"/>
                  </a:lnTo>
                  <a:lnTo>
                    <a:pt x="384481" y="74929"/>
                  </a:lnTo>
                  <a:lnTo>
                    <a:pt x="389826" y="68579"/>
                  </a:lnTo>
                  <a:lnTo>
                    <a:pt x="397287" y="63500"/>
                  </a:lnTo>
                  <a:lnTo>
                    <a:pt x="405558" y="59689"/>
                  </a:lnTo>
                  <a:lnTo>
                    <a:pt x="409979" y="58419"/>
                  </a:lnTo>
                  <a:close/>
                </a:path>
                <a:path w="789939" h="875029">
                  <a:moveTo>
                    <a:pt x="384481" y="74929"/>
                  </a:moveTo>
                  <a:lnTo>
                    <a:pt x="382015" y="74929"/>
                  </a:lnTo>
                  <a:lnTo>
                    <a:pt x="383413" y="76200"/>
                  </a:lnTo>
                  <a:lnTo>
                    <a:pt x="384481" y="74929"/>
                  </a:lnTo>
                  <a:close/>
                </a:path>
                <a:path w="789939" h="875029">
                  <a:moveTo>
                    <a:pt x="624914" y="55879"/>
                  </a:moveTo>
                  <a:lnTo>
                    <a:pt x="423576" y="55879"/>
                  </a:lnTo>
                  <a:lnTo>
                    <a:pt x="432847" y="57150"/>
                  </a:lnTo>
                  <a:lnTo>
                    <a:pt x="441975" y="59689"/>
                  </a:lnTo>
                  <a:lnTo>
                    <a:pt x="450723" y="64769"/>
                  </a:lnTo>
                  <a:lnTo>
                    <a:pt x="462407" y="74929"/>
                  </a:lnTo>
                  <a:lnTo>
                    <a:pt x="479488" y="66039"/>
                  </a:lnTo>
                  <a:lnTo>
                    <a:pt x="498284" y="62229"/>
                  </a:lnTo>
                  <a:lnTo>
                    <a:pt x="635213" y="62229"/>
                  </a:lnTo>
                  <a:lnTo>
                    <a:pt x="624914" y="5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2308"/>
            <a:ext cx="12192000" cy="2475865"/>
            <a:chOff x="0" y="182308"/>
            <a:chExt cx="12192000" cy="2475865"/>
          </a:xfrm>
        </p:grpSpPr>
        <p:sp>
          <p:nvSpPr>
            <p:cNvPr id="3" name="object 3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8184" y="239013"/>
            <a:ext cx="423100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5" dirty="0">
                <a:latin typeface="Trebuchet MS"/>
                <a:cs typeface="Trebuchet MS"/>
              </a:rPr>
              <a:t>Requirement </a:t>
            </a:r>
            <a:r>
              <a:rPr sz="2250" spc="-50" dirty="0">
                <a:latin typeface="Trebuchet MS"/>
                <a:cs typeface="Trebuchet MS"/>
              </a:rPr>
              <a:t>Analysis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530" dirty="0">
                <a:latin typeface="Trebuchet MS"/>
                <a:cs typeface="Trebuchet MS"/>
              </a:rPr>
              <a:t> </a:t>
            </a:r>
            <a:r>
              <a:rPr sz="2250" spc="-95" dirty="0">
                <a:latin typeface="Trebuchet MS"/>
                <a:cs typeface="Trebuchet MS"/>
              </a:rPr>
              <a:t>User </a:t>
            </a:r>
            <a:r>
              <a:rPr sz="2250" spc="-65" dirty="0">
                <a:latin typeface="Trebuchet MS"/>
                <a:cs typeface="Trebuchet MS"/>
              </a:rPr>
              <a:t>Stories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0264" y="1129728"/>
            <a:ext cx="12541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0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</a:t>
            </a:r>
            <a:r>
              <a:rPr sz="1200" spc="-130" dirty="0">
                <a:latin typeface="Bookman Uralic"/>
                <a:cs typeface="Bookman Uralic"/>
              </a:rPr>
              <a:t> </a:t>
            </a:r>
            <a:r>
              <a:rPr sz="1200" spc="-10" dirty="0">
                <a:latin typeface="Bookman Uralic"/>
                <a:cs typeface="Bookman Uralic"/>
              </a:rPr>
              <a:t>must  </a:t>
            </a:r>
            <a:r>
              <a:rPr sz="1200" dirty="0">
                <a:latin typeface="Bookman Uralic"/>
                <a:cs typeface="Bookman Uralic"/>
              </a:rPr>
              <a:t>be </a:t>
            </a:r>
            <a:r>
              <a:rPr sz="1200" spc="-5" dirty="0">
                <a:latin typeface="Bookman Uralic"/>
                <a:cs typeface="Bookman Uralic"/>
              </a:rPr>
              <a:t>able to  add/view  </a:t>
            </a:r>
            <a:r>
              <a:rPr sz="1200" spc="10" dirty="0">
                <a:latin typeface="Bookman Uralic"/>
                <a:cs typeface="Bookman Uralic"/>
              </a:rPr>
              <a:t>different  </a:t>
            </a:r>
            <a:r>
              <a:rPr sz="1200" spc="5" dirty="0">
                <a:latin typeface="Bookman Uralic"/>
                <a:cs typeface="Bookman Uralic"/>
              </a:rPr>
              <a:t>categories </a:t>
            </a:r>
            <a:r>
              <a:rPr sz="1200" spc="-5" dirty="0">
                <a:latin typeface="Bookman Uralic"/>
                <a:cs typeface="Bookman Uralic"/>
              </a:rPr>
              <a:t>of  </a:t>
            </a:r>
            <a:r>
              <a:rPr sz="1200" spc="-10" dirty="0">
                <a:latin typeface="Bookman Uralic"/>
                <a:cs typeface="Bookman Uralic"/>
              </a:rPr>
              <a:t>transactions</a:t>
            </a:r>
            <a:r>
              <a:rPr lang="de-DE" sz="1200" spc="-10" dirty="0">
                <a:latin typeface="Bookman Uralic"/>
                <a:cs typeface="Bookman Uralic"/>
              </a:rPr>
              <a:t>, and iconize each type 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88476" y="1039875"/>
            <a:ext cx="1577975" cy="1482725"/>
            <a:chOff x="8888476" y="1039875"/>
            <a:chExt cx="1577975" cy="1482725"/>
          </a:xfrm>
        </p:grpSpPr>
        <p:sp>
          <p:nvSpPr>
            <p:cNvPr id="8" name="object 8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04376" y="1219517"/>
            <a:ext cx="1149350" cy="94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35" algn="ctr">
              <a:lnSpc>
                <a:spcPct val="100400"/>
              </a:lnSpc>
              <a:spcBef>
                <a:spcPts val="95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should be </a:t>
            </a:r>
            <a:r>
              <a:rPr sz="1200" spc="-5" dirty="0">
                <a:latin typeface="Bookman Uralic"/>
                <a:cs typeface="Bookman Uralic"/>
              </a:rPr>
              <a:t>able  to </a:t>
            </a:r>
            <a:r>
              <a:rPr sz="1200" spc="20" dirty="0">
                <a:latin typeface="Bookman Uralic"/>
                <a:cs typeface="Bookman Uralic"/>
              </a:rPr>
              <a:t>keep </a:t>
            </a:r>
            <a:r>
              <a:rPr sz="1200" dirty="0">
                <a:latin typeface="Bookman Uralic"/>
                <a:cs typeface="Bookman Uralic"/>
              </a:rPr>
              <a:t>record  </a:t>
            </a:r>
            <a:r>
              <a:rPr sz="1200" spc="-5" dirty="0">
                <a:latin typeface="Bookman Uralic"/>
                <a:cs typeface="Bookman Uralic"/>
              </a:rPr>
              <a:t>of </a:t>
            </a:r>
            <a:r>
              <a:rPr sz="1200" spc="5" dirty="0">
                <a:latin typeface="Bookman Uralic"/>
                <a:cs typeface="Bookman Uralic"/>
              </a:rPr>
              <a:t>the</a:t>
            </a:r>
            <a:r>
              <a:rPr sz="1200" spc="-145" dirty="0">
                <a:latin typeface="Bookman Uralic"/>
                <a:cs typeface="Bookman Uralic"/>
              </a:rPr>
              <a:t> </a:t>
            </a:r>
            <a:r>
              <a:rPr sz="1200" spc="10" dirty="0">
                <a:latin typeface="Bookman Uralic"/>
                <a:cs typeface="Bookman Uralic"/>
              </a:rPr>
              <a:t>payment  </a:t>
            </a:r>
            <a:r>
              <a:rPr sz="1200" spc="5" dirty="0">
                <a:latin typeface="Bookman Uralic"/>
                <a:cs typeface="Bookman Uralic"/>
              </a:rPr>
              <a:t>method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73976" y="1030350"/>
            <a:ext cx="1577975" cy="1482725"/>
            <a:chOff x="7173976" y="1030350"/>
            <a:chExt cx="1577975" cy="1482725"/>
          </a:xfrm>
        </p:grpSpPr>
        <p:sp>
          <p:nvSpPr>
            <p:cNvPr id="12" name="object 12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53300" y="1113472"/>
            <a:ext cx="1235075" cy="1134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0" algn="ctr">
              <a:lnSpc>
                <a:spcPct val="100899"/>
              </a:lnSpc>
              <a:spcBef>
                <a:spcPts val="90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</a:t>
            </a:r>
            <a:r>
              <a:rPr sz="1200" spc="-10" dirty="0">
                <a:latin typeface="Bookman Uralic"/>
                <a:cs typeface="Bookman Uralic"/>
              </a:rPr>
              <a:t>must </a:t>
            </a:r>
            <a:r>
              <a:rPr sz="1200" dirty="0">
                <a:latin typeface="Bookman Uralic"/>
                <a:cs typeface="Bookman Uralic"/>
              </a:rPr>
              <a:t>be </a:t>
            </a:r>
            <a:r>
              <a:rPr sz="1200" spc="-5" dirty="0">
                <a:latin typeface="Bookman Uralic"/>
                <a:cs typeface="Bookman Uralic"/>
              </a:rPr>
              <a:t>able to  </a:t>
            </a:r>
            <a:r>
              <a:rPr sz="1200" spc="-10" dirty="0">
                <a:latin typeface="Bookman Uralic"/>
                <a:cs typeface="Bookman Uralic"/>
              </a:rPr>
              <a:t>add </a:t>
            </a:r>
            <a:r>
              <a:rPr sz="1200" dirty="0">
                <a:latin typeface="Bookman Uralic"/>
                <a:cs typeface="Bookman Uralic"/>
              </a:rPr>
              <a:t>personal </a:t>
            </a:r>
            <a:r>
              <a:rPr sz="1200" spc="-25" dirty="0">
                <a:latin typeface="Bookman Uralic"/>
                <a:cs typeface="Bookman Uralic"/>
              </a:rPr>
              <a:t>co  </a:t>
            </a:r>
            <a:r>
              <a:rPr sz="1200" spc="10" dirty="0">
                <a:latin typeface="Bookman Uralic"/>
                <a:cs typeface="Bookman Uralic"/>
              </a:rPr>
              <a:t>mments</a:t>
            </a:r>
            <a:endParaRPr sz="1200" dirty="0">
              <a:latin typeface="Bookman Uralic"/>
              <a:cs typeface="Bookman Uralic"/>
            </a:endParaRPr>
          </a:p>
          <a:p>
            <a:pPr algn="ctr">
              <a:lnSpc>
                <a:spcPts val="1430"/>
              </a:lnSpc>
            </a:pPr>
            <a:r>
              <a:rPr sz="1200" spc="-15" dirty="0">
                <a:latin typeface="Bookman Uralic"/>
                <a:cs typeface="Bookman Uralic"/>
              </a:rPr>
              <a:t>with </a:t>
            </a:r>
            <a:r>
              <a:rPr sz="1200" dirty="0">
                <a:latin typeface="Bookman Uralic"/>
                <a:cs typeface="Bookman Uralic"/>
              </a:rPr>
              <a:t>each</a:t>
            </a:r>
            <a:r>
              <a:rPr sz="1200" spc="15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trans</a:t>
            </a:r>
            <a:endParaRPr sz="1200" dirty="0">
              <a:latin typeface="Bookman Uralic"/>
              <a:cs typeface="Bookman Uralic"/>
            </a:endParaRPr>
          </a:p>
          <a:p>
            <a:pPr marR="43180" algn="ctr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latin typeface="Bookman Uralic"/>
                <a:cs typeface="Bookman Uralic"/>
              </a:rPr>
              <a:t>action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59476" y="1030350"/>
            <a:ext cx="1577975" cy="1482725"/>
            <a:chOff x="5459476" y="1030350"/>
            <a:chExt cx="1577975" cy="1482725"/>
          </a:xfrm>
        </p:grpSpPr>
        <p:sp>
          <p:nvSpPr>
            <p:cNvPr id="16" name="object 16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19496" y="1303273"/>
            <a:ext cx="1256665" cy="7620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5"/>
              </a:spcBef>
            </a:pPr>
            <a:r>
              <a:rPr sz="1200" spc="5" dirty="0">
                <a:latin typeface="Bookman Uralic"/>
                <a:cs typeface="Bookman Uralic"/>
              </a:rPr>
              <a:t>As </a:t>
            </a:r>
            <a:r>
              <a:rPr sz="1200" dirty="0">
                <a:latin typeface="Bookman Uralic"/>
                <a:cs typeface="Bookman Uralic"/>
              </a:rPr>
              <a:t>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spc="-5" dirty="0">
                <a:latin typeface="Bookman Uralic"/>
                <a:cs typeface="Bookman Uralic"/>
              </a:rPr>
              <a:t>I</a:t>
            </a:r>
            <a:r>
              <a:rPr sz="1200" spc="-140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must  </a:t>
            </a:r>
            <a:r>
              <a:rPr sz="1200" dirty="0">
                <a:latin typeface="Bookman Uralic"/>
                <a:cs typeface="Bookman Uralic"/>
              </a:rPr>
              <a:t>be </a:t>
            </a:r>
            <a:r>
              <a:rPr sz="1200" spc="-5" dirty="0">
                <a:latin typeface="Bookman Uralic"/>
                <a:cs typeface="Bookman Uralic"/>
              </a:rPr>
              <a:t>able to </a:t>
            </a:r>
            <a:r>
              <a:rPr sz="1200" spc="5" dirty="0">
                <a:latin typeface="Bookman Uralic"/>
                <a:cs typeface="Bookman Uralic"/>
              </a:rPr>
              <a:t>see  the date/time</a:t>
            </a:r>
            <a:r>
              <a:rPr sz="1200" spc="-150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of  </a:t>
            </a:r>
            <a:r>
              <a:rPr sz="1200" spc="5" dirty="0">
                <a:latin typeface="Bookman Uralic"/>
                <a:cs typeface="Bookman Uralic"/>
              </a:rPr>
              <a:t>the</a:t>
            </a:r>
            <a:r>
              <a:rPr sz="1200" spc="-75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transaction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73976" y="2944876"/>
            <a:ext cx="1577975" cy="1482725"/>
            <a:chOff x="7173976" y="2944876"/>
            <a:chExt cx="1577975" cy="1482725"/>
          </a:xfrm>
        </p:grpSpPr>
        <p:sp>
          <p:nvSpPr>
            <p:cNvPr id="20" name="object 20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43775" y="3126041"/>
            <a:ext cx="1254125" cy="94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5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</a:t>
            </a:r>
            <a:r>
              <a:rPr sz="1200" spc="-130" dirty="0">
                <a:latin typeface="Bookman Uralic"/>
                <a:cs typeface="Bookman Uralic"/>
              </a:rPr>
              <a:t> </a:t>
            </a:r>
            <a:r>
              <a:rPr sz="1200" spc="-10" dirty="0">
                <a:latin typeface="Bookman Uralic"/>
                <a:cs typeface="Bookman Uralic"/>
              </a:rPr>
              <a:t>must  </a:t>
            </a:r>
            <a:r>
              <a:rPr sz="1200" dirty="0">
                <a:latin typeface="Bookman Uralic"/>
                <a:cs typeface="Bookman Uralic"/>
              </a:rPr>
              <a:t>be </a:t>
            </a:r>
            <a:r>
              <a:rPr sz="1200" spc="-5" dirty="0">
                <a:latin typeface="Bookman Uralic"/>
                <a:cs typeface="Bookman Uralic"/>
              </a:rPr>
              <a:t>able to  </a:t>
            </a:r>
            <a:r>
              <a:rPr sz="1200" spc="15" dirty="0">
                <a:latin typeface="Bookman Uralic"/>
                <a:cs typeface="Bookman Uralic"/>
              </a:rPr>
              <a:t>delete </a:t>
            </a:r>
            <a:r>
              <a:rPr sz="1200" spc="-15" dirty="0">
                <a:latin typeface="Bookman Uralic"/>
                <a:cs typeface="Bookman Uralic"/>
              </a:rPr>
              <a:t>an  </a:t>
            </a:r>
            <a:r>
              <a:rPr sz="1200" spc="5" dirty="0">
                <a:latin typeface="Bookman Uralic"/>
                <a:cs typeface="Bookman Uralic"/>
              </a:rPr>
              <a:t>undesirable  </a:t>
            </a:r>
            <a:r>
              <a:rPr sz="1200" spc="-10" dirty="0">
                <a:latin typeface="Bookman Uralic"/>
                <a:cs typeface="Bookman Uralic"/>
              </a:rPr>
              <a:t>transaction</a:t>
            </a:r>
            <a:endParaRPr sz="1200">
              <a:latin typeface="Bookman Uralic"/>
              <a:cs typeface="Bookman Ural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25926" y="2849626"/>
            <a:ext cx="1577975" cy="1482725"/>
            <a:chOff x="3725926" y="2849626"/>
            <a:chExt cx="1577975" cy="1482725"/>
          </a:xfrm>
        </p:grpSpPr>
        <p:sp>
          <p:nvSpPr>
            <p:cNvPr id="24" name="object 24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04234" y="2845117"/>
            <a:ext cx="12122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should be </a:t>
            </a:r>
            <a:r>
              <a:rPr sz="1200" spc="-5" dirty="0">
                <a:latin typeface="Bookman Uralic"/>
                <a:cs typeface="Bookman Uralic"/>
              </a:rPr>
              <a:t>able  to </a:t>
            </a:r>
            <a:r>
              <a:rPr sz="1200" spc="5" dirty="0">
                <a:latin typeface="Bookman Uralic"/>
                <a:cs typeface="Bookman Uralic"/>
              </a:rPr>
              <a:t>filter </a:t>
            </a:r>
            <a:r>
              <a:rPr sz="1200" dirty="0">
                <a:latin typeface="Bookman Uralic"/>
                <a:cs typeface="Bookman Uralic"/>
              </a:rPr>
              <a:t>and  </a:t>
            </a:r>
            <a:r>
              <a:rPr sz="1200" spc="-5" dirty="0">
                <a:latin typeface="Bookman Uralic"/>
                <a:cs typeface="Bookman Uralic"/>
              </a:rPr>
              <a:t>search </a:t>
            </a:r>
            <a:r>
              <a:rPr sz="1200" spc="5" dirty="0">
                <a:latin typeface="Bookman Uralic"/>
                <a:cs typeface="Bookman Uralic"/>
              </a:rPr>
              <a:t>the  </a:t>
            </a:r>
            <a:r>
              <a:rPr sz="1200" spc="-10" dirty="0">
                <a:latin typeface="Bookman Uralic"/>
                <a:cs typeface="Bookman Uralic"/>
              </a:rPr>
              <a:t>transaction  according </a:t>
            </a:r>
            <a:r>
              <a:rPr sz="1200" spc="-5" dirty="0">
                <a:latin typeface="Bookman Uralic"/>
                <a:cs typeface="Bookman Uralic"/>
              </a:rPr>
              <a:t>to</a:t>
            </a:r>
            <a:r>
              <a:rPr sz="1200" spc="-40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my  </a:t>
            </a:r>
            <a:r>
              <a:rPr sz="1200" spc="5" dirty="0">
                <a:latin typeface="Bookman Uralic"/>
                <a:cs typeface="Bookman Uralic"/>
              </a:rPr>
              <a:t>choice.</a:t>
            </a:r>
            <a:endParaRPr sz="1200">
              <a:latin typeface="Bookman Uralic"/>
              <a:cs typeface="Bookman Ural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8498" y="1000760"/>
            <a:ext cx="1354455" cy="1341755"/>
          </a:xfrm>
          <a:custGeom>
            <a:avLst/>
            <a:gdLst/>
            <a:ahLst/>
            <a:cxnLst/>
            <a:rect l="l" t="t" r="r" b="b"/>
            <a:pathLst>
              <a:path w="1354455" h="1341755">
                <a:moveTo>
                  <a:pt x="123249" y="441325"/>
                </a:moveTo>
                <a:lnTo>
                  <a:pt x="121499" y="389820"/>
                </a:lnTo>
                <a:lnTo>
                  <a:pt x="126407" y="340137"/>
                </a:lnTo>
                <a:lnTo>
                  <a:pt x="137462" y="293186"/>
                </a:lnTo>
                <a:lnTo>
                  <a:pt x="154153" y="249875"/>
                </a:lnTo>
                <a:lnTo>
                  <a:pt x="175969" y="211115"/>
                </a:lnTo>
                <a:lnTo>
                  <a:pt x="202397" y="177814"/>
                </a:lnTo>
                <a:lnTo>
                  <a:pt x="232927" y="150881"/>
                </a:lnTo>
                <a:lnTo>
                  <a:pt x="267049" y="131227"/>
                </a:lnTo>
                <a:lnTo>
                  <a:pt x="304249" y="119761"/>
                </a:lnTo>
                <a:lnTo>
                  <a:pt x="339447" y="117278"/>
                </a:lnTo>
                <a:lnTo>
                  <a:pt x="374223" y="122666"/>
                </a:lnTo>
                <a:lnTo>
                  <a:pt x="407851" y="135745"/>
                </a:lnTo>
                <a:lnTo>
                  <a:pt x="439606" y="156337"/>
                </a:lnTo>
                <a:lnTo>
                  <a:pt x="465716" y="107070"/>
                </a:lnTo>
                <a:lnTo>
                  <a:pt x="499305" y="70094"/>
                </a:lnTo>
                <a:lnTo>
                  <a:pt x="538221" y="46291"/>
                </a:lnTo>
                <a:lnTo>
                  <a:pt x="580312" y="36543"/>
                </a:lnTo>
                <a:lnTo>
                  <a:pt x="623427" y="41731"/>
                </a:lnTo>
                <a:lnTo>
                  <a:pt x="665412" y="62737"/>
                </a:lnTo>
                <a:lnTo>
                  <a:pt x="695326" y="90277"/>
                </a:lnTo>
                <a:lnTo>
                  <a:pt x="704274" y="101345"/>
                </a:lnTo>
                <a:lnTo>
                  <a:pt x="729770" y="53231"/>
                </a:lnTo>
                <a:lnTo>
                  <a:pt x="763862" y="19521"/>
                </a:lnTo>
                <a:lnTo>
                  <a:pt x="803532" y="1575"/>
                </a:lnTo>
                <a:lnTo>
                  <a:pt x="845762" y="753"/>
                </a:lnTo>
                <a:lnTo>
                  <a:pt x="887535" y="18414"/>
                </a:lnTo>
                <a:lnTo>
                  <a:pt x="901066" y="28892"/>
                </a:lnTo>
                <a:lnTo>
                  <a:pt x="913586" y="41370"/>
                </a:lnTo>
                <a:lnTo>
                  <a:pt x="924986" y="55705"/>
                </a:lnTo>
                <a:lnTo>
                  <a:pt x="935160" y="71754"/>
                </a:lnTo>
                <a:lnTo>
                  <a:pt x="965459" y="34920"/>
                </a:lnTo>
                <a:lnTo>
                  <a:pt x="1000645" y="10926"/>
                </a:lnTo>
                <a:lnTo>
                  <a:pt x="1038681" y="0"/>
                </a:lnTo>
                <a:lnTo>
                  <a:pt x="1077531" y="2365"/>
                </a:lnTo>
                <a:lnTo>
                  <a:pt x="1115162" y="18250"/>
                </a:lnTo>
                <a:lnTo>
                  <a:pt x="1149536" y="47878"/>
                </a:lnTo>
                <a:lnTo>
                  <a:pt x="1182953" y="101885"/>
                </a:lnTo>
                <a:lnTo>
                  <a:pt x="1200844" y="167893"/>
                </a:lnTo>
                <a:lnTo>
                  <a:pt x="1236642" y="187304"/>
                </a:lnTo>
                <a:lnTo>
                  <a:pt x="1267259" y="216234"/>
                </a:lnTo>
                <a:lnTo>
                  <a:pt x="1291994" y="253022"/>
                </a:lnTo>
                <a:lnTo>
                  <a:pt x="1310144" y="296006"/>
                </a:lnTo>
                <a:lnTo>
                  <a:pt x="1321007" y="343524"/>
                </a:lnTo>
                <a:lnTo>
                  <a:pt x="1323881" y="393914"/>
                </a:lnTo>
                <a:lnTo>
                  <a:pt x="1318065" y="445515"/>
                </a:lnTo>
                <a:lnTo>
                  <a:pt x="1316446" y="453088"/>
                </a:lnTo>
                <a:lnTo>
                  <a:pt x="1314636" y="460565"/>
                </a:lnTo>
                <a:lnTo>
                  <a:pt x="1312636" y="467947"/>
                </a:lnTo>
                <a:lnTo>
                  <a:pt x="1310445" y="475234"/>
                </a:lnTo>
                <a:lnTo>
                  <a:pt x="1330962" y="518888"/>
                </a:lnTo>
                <a:lnTo>
                  <a:pt x="1345006" y="565442"/>
                </a:lnTo>
                <a:lnTo>
                  <a:pt x="1352689" y="613762"/>
                </a:lnTo>
                <a:lnTo>
                  <a:pt x="1354122" y="662713"/>
                </a:lnTo>
                <a:lnTo>
                  <a:pt x="1349417" y="711158"/>
                </a:lnTo>
                <a:lnTo>
                  <a:pt x="1338686" y="757964"/>
                </a:lnTo>
                <a:lnTo>
                  <a:pt x="1322041" y="801994"/>
                </a:lnTo>
                <a:lnTo>
                  <a:pt x="1299593" y="842114"/>
                </a:lnTo>
                <a:lnTo>
                  <a:pt x="1271456" y="877188"/>
                </a:lnTo>
                <a:lnTo>
                  <a:pt x="1224529" y="914003"/>
                </a:lnTo>
                <a:lnTo>
                  <a:pt x="1172269" y="933576"/>
                </a:lnTo>
                <a:lnTo>
                  <a:pt x="1167124" y="989621"/>
                </a:lnTo>
                <a:lnTo>
                  <a:pt x="1153180" y="1040960"/>
                </a:lnTo>
                <a:lnTo>
                  <a:pt x="1131527" y="1086139"/>
                </a:lnTo>
                <a:lnTo>
                  <a:pt x="1103256" y="1123702"/>
                </a:lnTo>
                <a:lnTo>
                  <a:pt x="1069458" y="1152194"/>
                </a:lnTo>
                <a:lnTo>
                  <a:pt x="1031223" y="1170161"/>
                </a:lnTo>
                <a:lnTo>
                  <a:pt x="989643" y="1176147"/>
                </a:lnTo>
                <a:lnTo>
                  <a:pt x="964788" y="1173549"/>
                </a:lnTo>
                <a:lnTo>
                  <a:pt x="940541" y="1166415"/>
                </a:lnTo>
                <a:lnTo>
                  <a:pt x="917223" y="1154876"/>
                </a:lnTo>
                <a:lnTo>
                  <a:pt x="895155" y="1139063"/>
                </a:lnTo>
                <a:lnTo>
                  <a:pt x="878716" y="1192620"/>
                </a:lnTo>
                <a:lnTo>
                  <a:pt x="855443" y="1239240"/>
                </a:lnTo>
                <a:lnTo>
                  <a:pt x="826396" y="1278154"/>
                </a:lnTo>
                <a:lnTo>
                  <a:pt x="792634" y="1308592"/>
                </a:lnTo>
                <a:lnTo>
                  <a:pt x="755217" y="1329785"/>
                </a:lnTo>
                <a:lnTo>
                  <a:pt x="715204" y="1340963"/>
                </a:lnTo>
                <a:lnTo>
                  <a:pt x="673655" y="1341357"/>
                </a:lnTo>
                <a:lnTo>
                  <a:pt x="631630" y="1330198"/>
                </a:lnTo>
                <a:lnTo>
                  <a:pt x="597800" y="1311900"/>
                </a:lnTo>
                <a:lnTo>
                  <a:pt x="567019" y="1286208"/>
                </a:lnTo>
                <a:lnTo>
                  <a:pt x="539904" y="1253777"/>
                </a:lnTo>
                <a:lnTo>
                  <a:pt x="517076" y="1215263"/>
                </a:lnTo>
                <a:lnTo>
                  <a:pt x="477863" y="1241077"/>
                </a:lnTo>
                <a:lnTo>
                  <a:pt x="437051" y="1256588"/>
                </a:lnTo>
                <a:lnTo>
                  <a:pt x="395579" y="1262111"/>
                </a:lnTo>
                <a:lnTo>
                  <a:pt x="354384" y="1257964"/>
                </a:lnTo>
                <a:lnTo>
                  <a:pt x="314407" y="1244462"/>
                </a:lnTo>
                <a:lnTo>
                  <a:pt x="276585" y="1221923"/>
                </a:lnTo>
                <a:lnTo>
                  <a:pt x="241857" y="1190663"/>
                </a:lnTo>
                <a:lnTo>
                  <a:pt x="211163" y="1150999"/>
                </a:lnTo>
                <a:lnTo>
                  <a:pt x="185441" y="1103249"/>
                </a:lnTo>
                <a:lnTo>
                  <a:pt x="184577" y="1101216"/>
                </a:lnTo>
                <a:lnTo>
                  <a:pt x="183726" y="1099312"/>
                </a:lnTo>
                <a:lnTo>
                  <a:pt x="182888" y="1097279"/>
                </a:lnTo>
                <a:lnTo>
                  <a:pt x="139224" y="1094782"/>
                </a:lnTo>
                <a:lnTo>
                  <a:pt x="99748" y="1074741"/>
                </a:lnTo>
                <a:lnTo>
                  <a:pt x="66957" y="1039819"/>
                </a:lnTo>
                <a:lnTo>
                  <a:pt x="43343" y="992680"/>
                </a:lnTo>
                <a:lnTo>
                  <a:pt x="31402" y="935989"/>
                </a:lnTo>
                <a:lnTo>
                  <a:pt x="31174" y="895899"/>
                </a:lnTo>
                <a:lnTo>
                  <a:pt x="37302" y="857107"/>
                </a:lnTo>
                <a:lnTo>
                  <a:pt x="49458" y="820957"/>
                </a:lnTo>
                <a:lnTo>
                  <a:pt x="67318" y="788797"/>
                </a:lnTo>
                <a:lnTo>
                  <a:pt x="38566" y="758284"/>
                </a:lnTo>
                <a:lnTo>
                  <a:pt x="17454" y="719911"/>
                </a:lnTo>
                <a:lnTo>
                  <a:pt x="4443" y="676084"/>
                </a:lnTo>
                <a:lnTo>
                  <a:pt x="0" y="629209"/>
                </a:lnTo>
                <a:lnTo>
                  <a:pt x="4585" y="581692"/>
                </a:lnTo>
                <a:lnTo>
                  <a:pt x="18664" y="535939"/>
                </a:lnTo>
                <a:lnTo>
                  <a:pt x="38006" y="501237"/>
                </a:lnTo>
                <a:lnTo>
                  <a:pt x="90834" y="455072"/>
                </a:lnTo>
                <a:lnTo>
                  <a:pt x="122106" y="445515"/>
                </a:lnTo>
                <a:lnTo>
                  <a:pt x="123249" y="441325"/>
                </a:lnTo>
                <a:close/>
              </a:path>
              <a:path w="1354455" h="1341755">
                <a:moveTo>
                  <a:pt x="148077" y="808354"/>
                </a:moveTo>
                <a:lnTo>
                  <a:pt x="127373" y="808396"/>
                </a:lnTo>
                <a:lnTo>
                  <a:pt x="107021" y="804211"/>
                </a:lnTo>
                <a:lnTo>
                  <a:pt x="87370" y="795907"/>
                </a:lnTo>
                <a:lnTo>
                  <a:pt x="68766" y="783589"/>
                </a:lnTo>
              </a:path>
              <a:path w="1354455" h="1341755">
                <a:moveTo>
                  <a:pt x="218042" y="1079500"/>
                </a:moveTo>
                <a:lnTo>
                  <a:pt x="209600" y="1083669"/>
                </a:lnTo>
                <a:lnTo>
                  <a:pt x="200984" y="1087040"/>
                </a:lnTo>
                <a:lnTo>
                  <a:pt x="192222" y="1089626"/>
                </a:lnTo>
                <a:lnTo>
                  <a:pt x="183345" y="1091438"/>
                </a:lnTo>
              </a:path>
              <a:path w="1354455" h="1341755">
                <a:moveTo>
                  <a:pt x="517076" y="1209802"/>
                </a:moveTo>
                <a:lnTo>
                  <a:pt x="511051" y="1196901"/>
                </a:lnTo>
                <a:lnTo>
                  <a:pt x="505551" y="1183560"/>
                </a:lnTo>
                <a:lnTo>
                  <a:pt x="500574" y="1169814"/>
                </a:lnTo>
                <a:lnTo>
                  <a:pt x="496121" y="1155700"/>
                </a:lnTo>
              </a:path>
              <a:path w="1354455" h="1341755">
                <a:moveTo>
                  <a:pt x="903664" y="1074927"/>
                </a:moveTo>
                <a:lnTo>
                  <a:pt x="902426" y="1090001"/>
                </a:lnTo>
                <a:lnTo>
                  <a:pt x="900616" y="1104931"/>
                </a:lnTo>
                <a:lnTo>
                  <a:pt x="898235" y="1119719"/>
                </a:lnTo>
                <a:lnTo>
                  <a:pt x="895282" y="1134364"/>
                </a:lnTo>
              </a:path>
              <a:path w="1354455" h="1341755">
                <a:moveTo>
                  <a:pt x="1069653" y="708151"/>
                </a:moveTo>
                <a:lnTo>
                  <a:pt x="1104386" y="738029"/>
                </a:lnTo>
                <a:lnTo>
                  <a:pt x="1132754" y="776941"/>
                </a:lnTo>
                <a:lnTo>
                  <a:pt x="1153942" y="823101"/>
                </a:lnTo>
                <a:lnTo>
                  <a:pt x="1167132" y="874723"/>
                </a:lnTo>
                <a:lnTo>
                  <a:pt x="1171507" y="930020"/>
                </a:lnTo>
              </a:path>
              <a:path w="1354455" h="1341755">
                <a:moveTo>
                  <a:pt x="1309810" y="471931"/>
                </a:moveTo>
                <a:lnTo>
                  <a:pt x="1301208" y="495305"/>
                </a:lnTo>
                <a:lnTo>
                  <a:pt x="1290712" y="517096"/>
                </a:lnTo>
                <a:lnTo>
                  <a:pt x="1278431" y="537100"/>
                </a:lnTo>
                <a:lnTo>
                  <a:pt x="1264471" y="555116"/>
                </a:lnTo>
              </a:path>
              <a:path w="1354455" h="1341755">
                <a:moveTo>
                  <a:pt x="1200971" y="163322"/>
                </a:moveTo>
                <a:lnTo>
                  <a:pt x="1202116" y="173061"/>
                </a:lnTo>
                <a:lnTo>
                  <a:pt x="1202892" y="182848"/>
                </a:lnTo>
                <a:lnTo>
                  <a:pt x="1203310" y="192682"/>
                </a:lnTo>
                <a:lnTo>
                  <a:pt x="1203384" y="202564"/>
                </a:lnTo>
              </a:path>
              <a:path w="1354455" h="1341755">
                <a:moveTo>
                  <a:pt x="911538" y="117475"/>
                </a:moveTo>
                <a:lnTo>
                  <a:pt x="916348" y="104100"/>
                </a:lnTo>
                <a:lnTo>
                  <a:pt x="921825" y="91249"/>
                </a:lnTo>
                <a:lnTo>
                  <a:pt x="927968" y="78970"/>
                </a:lnTo>
                <a:lnTo>
                  <a:pt x="934779" y="67310"/>
                </a:lnTo>
              </a:path>
              <a:path w="1354455" h="1341755">
                <a:moveTo>
                  <a:pt x="694368" y="141350"/>
                </a:moveTo>
                <a:lnTo>
                  <a:pt x="696435" y="130210"/>
                </a:lnTo>
                <a:lnTo>
                  <a:pt x="699003" y="119284"/>
                </a:lnTo>
                <a:lnTo>
                  <a:pt x="702047" y="108596"/>
                </a:lnTo>
                <a:lnTo>
                  <a:pt x="705544" y="98170"/>
                </a:lnTo>
              </a:path>
              <a:path w="1354455" h="1341755">
                <a:moveTo>
                  <a:pt x="439479" y="155955"/>
                </a:moveTo>
                <a:lnTo>
                  <a:pt x="450329" y="165221"/>
                </a:lnTo>
                <a:lnTo>
                  <a:pt x="460751" y="175307"/>
                </a:lnTo>
                <a:lnTo>
                  <a:pt x="470697" y="186227"/>
                </a:lnTo>
                <a:lnTo>
                  <a:pt x="480119" y="197992"/>
                </a:lnTo>
              </a:path>
              <a:path w="1354455" h="1341755">
                <a:moveTo>
                  <a:pt x="130348" y="485520"/>
                </a:moveTo>
                <a:lnTo>
                  <a:pt x="128089" y="474614"/>
                </a:lnTo>
                <a:lnTo>
                  <a:pt x="126151" y="463613"/>
                </a:lnTo>
                <a:lnTo>
                  <a:pt x="124537" y="452516"/>
                </a:lnTo>
                <a:lnTo>
                  <a:pt x="123249" y="441325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82052" y="1434528"/>
            <a:ext cx="784225" cy="504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latin typeface="Arial"/>
                <a:cs typeface="Arial"/>
              </a:rPr>
              <a:t>Release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550" b="1" spc="10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8506" y="2762900"/>
            <a:ext cx="1344930" cy="1351280"/>
          </a:xfrm>
          <a:custGeom>
            <a:avLst/>
            <a:gdLst/>
            <a:ahLst/>
            <a:cxnLst/>
            <a:rect l="l" t="t" r="r" b="b"/>
            <a:pathLst>
              <a:path w="1344930" h="1351279">
                <a:moveTo>
                  <a:pt x="122377" y="444484"/>
                </a:moveTo>
                <a:lnTo>
                  <a:pt x="120641" y="392604"/>
                </a:lnTo>
                <a:lnTo>
                  <a:pt x="125515" y="342562"/>
                </a:lnTo>
                <a:lnTo>
                  <a:pt x="136493" y="295273"/>
                </a:lnTo>
                <a:lnTo>
                  <a:pt x="153067" y="251653"/>
                </a:lnTo>
                <a:lnTo>
                  <a:pt x="174729" y="212617"/>
                </a:lnTo>
                <a:lnTo>
                  <a:pt x="200971" y="179082"/>
                </a:lnTo>
                <a:lnTo>
                  <a:pt x="231287" y="151962"/>
                </a:lnTo>
                <a:lnTo>
                  <a:pt x="265168" y="132174"/>
                </a:lnTo>
                <a:lnTo>
                  <a:pt x="302108" y="120634"/>
                </a:lnTo>
                <a:lnTo>
                  <a:pt x="337053" y="118119"/>
                </a:lnTo>
                <a:lnTo>
                  <a:pt x="371591" y="123570"/>
                </a:lnTo>
                <a:lnTo>
                  <a:pt x="404997" y="136761"/>
                </a:lnTo>
                <a:lnTo>
                  <a:pt x="436550" y="157464"/>
                </a:lnTo>
                <a:lnTo>
                  <a:pt x="462441" y="107850"/>
                </a:lnTo>
                <a:lnTo>
                  <a:pt x="495765" y="70605"/>
                </a:lnTo>
                <a:lnTo>
                  <a:pt x="534387" y="46624"/>
                </a:lnTo>
                <a:lnTo>
                  <a:pt x="576175" y="36804"/>
                </a:lnTo>
                <a:lnTo>
                  <a:pt x="618992" y="42041"/>
                </a:lnTo>
                <a:lnTo>
                  <a:pt x="660705" y="63230"/>
                </a:lnTo>
                <a:lnTo>
                  <a:pt x="690458" y="90930"/>
                </a:lnTo>
                <a:lnTo>
                  <a:pt x="699313" y="102092"/>
                </a:lnTo>
                <a:lnTo>
                  <a:pt x="724628" y="53643"/>
                </a:lnTo>
                <a:lnTo>
                  <a:pt x="758491" y="19696"/>
                </a:lnTo>
                <a:lnTo>
                  <a:pt x="797894" y="1617"/>
                </a:lnTo>
                <a:lnTo>
                  <a:pt x="839834" y="772"/>
                </a:lnTo>
                <a:lnTo>
                  <a:pt x="881304" y="18526"/>
                </a:lnTo>
                <a:lnTo>
                  <a:pt x="894740" y="29098"/>
                </a:lnTo>
                <a:lnTo>
                  <a:pt x="907164" y="41671"/>
                </a:lnTo>
                <a:lnTo>
                  <a:pt x="918469" y="56102"/>
                </a:lnTo>
                <a:lnTo>
                  <a:pt x="928548" y="72247"/>
                </a:lnTo>
                <a:lnTo>
                  <a:pt x="958637" y="35147"/>
                </a:lnTo>
                <a:lnTo>
                  <a:pt x="993581" y="10990"/>
                </a:lnTo>
                <a:lnTo>
                  <a:pt x="1031354" y="0"/>
                </a:lnTo>
                <a:lnTo>
                  <a:pt x="1069932" y="2397"/>
                </a:lnTo>
                <a:lnTo>
                  <a:pt x="1107289" y="18404"/>
                </a:lnTo>
                <a:lnTo>
                  <a:pt x="1141400" y="48244"/>
                </a:lnTo>
                <a:lnTo>
                  <a:pt x="1174626" y="102647"/>
                </a:lnTo>
                <a:lnTo>
                  <a:pt x="1192327" y="169148"/>
                </a:lnTo>
                <a:lnTo>
                  <a:pt x="1227876" y="188664"/>
                </a:lnTo>
                <a:lnTo>
                  <a:pt x="1258291" y="217788"/>
                </a:lnTo>
                <a:lnTo>
                  <a:pt x="1282870" y="254839"/>
                </a:lnTo>
                <a:lnTo>
                  <a:pt x="1300911" y="298135"/>
                </a:lnTo>
                <a:lnTo>
                  <a:pt x="1311712" y="345994"/>
                </a:lnTo>
                <a:lnTo>
                  <a:pt x="1314571" y="396735"/>
                </a:lnTo>
                <a:lnTo>
                  <a:pt x="1308786" y="448675"/>
                </a:lnTo>
                <a:lnTo>
                  <a:pt x="1307167" y="456322"/>
                </a:lnTo>
                <a:lnTo>
                  <a:pt x="1305357" y="463851"/>
                </a:lnTo>
                <a:lnTo>
                  <a:pt x="1303357" y="471285"/>
                </a:lnTo>
                <a:lnTo>
                  <a:pt x="1301166" y="478647"/>
                </a:lnTo>
                <a:lnTo>
                  <a:pt x="1321541" y="522610"/>
                </a:lnTo>
                <a:lnTo>
                  <a:pt x="1335496" y="569493"/>
                </a:lnTo>
                <a:lnTo>
                  <a:pt x="1343137" y="618154"/>
                </a:lnTo>
                <a:lnTo>
                  <a:pt x="1344572" y="667448"/>
                </a:lnTo>
                <a:lnTo>
                  <a:pt x="1339909" y="716232"/>
                </a:lnTo>
                <a:lnTo>
                  <a:pt x="1329256" y="763362"/>
                </a:lnTo>
                <a:lnTo>
                  <a:pt x="1312720" y="807695"/>
                </a:lnTo>
                <a:lnTo>
                  <a:pt x="1290409" y="848087"/>
                </a:lnTo>
                <a:lnTo>
                  <a:pt x="1262431" y="883396"/>
                </a:lnTo>
                <a:lnTo>
                  <a:pt x="1215885" y="920495"/>
                </a:lnTo>
                <a:lnTo>
                  <a:pt x="1164006" y="940165"/>
                </a:lnTo>
                <a:lnTo>
                  <a:pt x="1158932" y="996587"/>
                </a:lnTo>
                <a:lnTo>
                  <a:pt x="1145091" y="1048289"/>
                </a:lnTo>
                <a:lnTo>
                  <a:pt x="1123578" y="1093800"/>
                </a:lnTo>
                <a:lnTo>
                  <a:pt x="1095484" y="1131648"/>
                </a:lnTo>
                <a:lnTo>
                  <a:pt x="1061902" y="1160363"/>
                </a:lnTo>
                <a:lnTo>
                  <a:pt x="1023927" y="1178475"/>
                </a:lnTo>
                <a:lnTo>
                  <a:pt x="982650" y="1184513"/>
                </a:lnTo>
                <a:lnTo>
                  <a:pt x="957968" y="1181911"/>
                </a:lnTo>
                <a:lnTo>
                  <a:pt x="933882" y="1174749"/>
                </a:lnTo>
                <a:lnTo>
                  <a:pt x="910748" y="1163135"/>
                </a:lnTo>
                <a:lnTo>
                  <a:pt x="888924" y="1147175"/>
                </a:lnTo>
                <a:lnTo>
                  <a:pt x="872567" y="1201135"/>
                </a:lnTo>
                <a:lnTo>
                  <a:pt x="849437" y="1248106"/>
                </a:lnTo>
                <a:lnTo>
                  <a:pt x="820583" y="1287310"/>
                </a:lnTo>
                <a:lnTo>
                  <a:pt x="787054" y="1317974"/>
                </a:lnTo>
                <a:lnTo>
                  <a:pt x="749900" y="1339320"/>
                </a:lnTo>
                <a:lnTo>
                  <a:pt x="710169" y="1350575"/>
                </a:lnTo>
                <a:lnTo>
                  <a:pt x="668912" y="1350962"/>
                </a:lnTo>
                <a:lnTo>
                  <a:pt x="627177" y="1339707"/>
                </a:lnTo>
                <a:lnTo>
                  <a:pt x="593593" y="1321270"/>
                </a:lnTo>
                <a:lnTo>
                  <a:pt x="563010" y="1295368"/>
                </a:lnTo>
                <a:lnTo>
                  <a:pt x="536094" y="1262679"/>
                </a:lnTo>
                <a:lnTo>
                  <a:pt x="513512" y="1223883"/>
                </a:lnTo>
                <a:lnTo>
                  <a:pt x="474528" y="1249910"/>
                </a:lnTo>
                <a:lnTo>
                  <a:pt x="433973" y="1265551"/>
                </a:lnTo>
                <a:lnTo>
                  <a:pt x="392776" y="1271127"/>
                </a:lnTo>
                <a:lnTo>
                  <a:pt x="351865" y="1266956"/>
                </a:lnTo>
                <a:lnTo>
                  <a:pt x="312171" y="1253359"/>
                </a:lnTo>
                <a:lnTo>
                  <a:pt x="274622" y="1230656"/>
                </a:lnTo>
                <a:lnTo>
                  <a:pt x="240147" y="1199166"/>
                </a:lnTo>
                <a:lnTo>
                  <a:pt x="209676" y="1159210"/>
                </a:lnTo>
                <a:lnTo>
                  <a:pt x="184137" y="1111107"/>
                </a:lnTo>
                <a:lnTo>
                  <a:pt x="183274" y="1109075"/>
                </a:lnTo>
                <a:lnTo>
                  <a:pt x="182423" y="1107170"/>
                </a:lnTo>
                <a:lnTo>
                  <a:pt x="181597" y="1105138"/>
                </a:lnTo>
                <a:lnTo>
                  <a:pt x="138243" y="1102582"/>
                </a:lnTo>
                <a:lnTo>
                  <a:pt x="99045" y="1082379"/>
                </a:lnTo>
                <a:lnTo>
                  <a:pt x="66483" y="1047210"/>
                </a:lnTo>
                <a:lnTo>
                  <a:pt x="43035" y="999758"/>
                </a:lnTo>
                <a:lnTo>
                  <a:pt x="31178" y="942705"/>
                </a:lnTo>
                <a:lnTo>
                  <a:pt x="30955" y="902259"/>
                </a:lnTo>
                <a:lnTo>
                  <a:pt x="37041" y="863171"/>
                </a:lnTo>
                <a:lnTo>
                  <a:pt x="49111" y="826797"/>
                </a:lnTo>
                <a:lnTo>
                  <a:pt x="66840" y="794496"/>
                </a:lnTo>
                <a:lnTo>
                  <a:pt x="38291" y="763754"/>
                </a:lnTo>
                <a:lnTo>
                  <a:pt x="17327" y="725092"/>
                </a:lnTo>
                <a:lnTo>
                  <a:pt x="4410" y="680942"/>
                </a:lnTo>
                <a:lnTo>
                  <a:pt x="0" y="633732"/>
                </a:lnTo>
                <a:lnTo>
                  <a:pt x="4557" y="585895"/>
                </a:lnTo>
                <a:lnTo>
                  <a:pt x="18542" y="539861"/>
                </a:lnTo>
                <a:lnTo>
                  <a:pt x="37742" y="504878"/>
                </a:lnTo>
                <a:lnTo>
                  <a:pt x="90196" y="458297"/>
                </a:lnTo>
                <a:lnTo>
                  <a:pt x="121247" y="448675"/>
                </a:lnTo>
                <a:lnTo>
                  <a:pt x="122377" y="444484"/>
                </a:lnTo>
                <a:close/>
              </a:path>
              <a:path w="1344930" h="1351279">
                <a:moveTo>
                  <a:pt x="147028" y="814181"/>
                </a:moveTo>
                <a:lnTo>
                  <a:pt x="126474" y="814218"/>
                </a:lnTo>
                <a:lnTo>
                  <a:pt x="106266" y="810005"/>
                </a:lnTo>
                <a:lnTo>
                  <a:pt x="86751" y="801625"/>
                </a:lnTo>
                <a:lnTo>
                  <a:pt x="68275" y="789162"/>
                </a:lnTo>
              </a:path>
              <a:path w="1344930" h="1351279">
                <a:moveTo>
                  <a:pt x="216510" y="1087231"/>
                </a:moveTo>
                <a:lnTo>
                  <a:pt x="208127" y="1091400"/>
                </a:lnTo>
                <a:lnTo>
                  <a:pt x="199573" y="1094771"/>
                </a:lnTo>
                <a:lnTo>
                  <a:pt x="190872" y="1097357"/>
                </a:lnTo>
                <a:lnTo>
                  <a:pt x="182054" y="1099169"/>
                </a:lnTo>
              </a:path>
              <a:path w="1344930" h="1351279">
                <a:moveTo>
                  <a:pt x="513385" y="1218422"/>
                </a:moveTo>
                <a:lnTo>
                  <a:pt x="507436" y="1205426"/>
                </a:lnTo>
                <a:lnTo>
                  <a:pt x="501987" y="1191990"/>
                </a:lnTo>
                <a:lnTo>
                  <a:pt x="497061" y="1178149"/>
                </a:lnTo>
                <a:lnTo>
                  <a:pt x="492684" y="1163939"/>
                </a:lnTo>
              </a:path>
              <a:path w="1344930" h="1351279">
                <a:moveTo>
                  <a:pt x="897306" y="1082659"/>
                </a:moveTo>
                <a:lnTo>
                  <a:pt x="896087" y="1097772"/>
                </a:lnTo>
                <a:lnTo>
                  <a:pt x="894321" y="1112789"/>
                </a:lnTo>
                <a:lnTo>
                  <a:pt x="891984" y="1127664"/>
                </a:lnTo>
                <a:lnTo>
                  <a:pt x="889051" y="1142349"/>
                </a:lnTo>
              </a:path>
              <a:path w="1344930" h="1351279">
                <a:moveTo>
                  <a:pt x="1062152" y="713216"/>
                </a:moveTo>
                <a:lnTo>
                  <a:pt x="1096659" y="743337"/>
                </a:lnTo>
                <a:lnTo>
                  <a:pt x="1124821" y="782523"/>
                </a:lnTo>
                <a:lnTo>
                  <a:pt x="1145838" y="828988"/>
                </a:lnTo>
                <a:lnTo>
                  <a:pt x="1158912" y="880945"/>
                </a:lnTo>
                <a:lnTo>
                  <a:pt x="1163244" y="936609"/>
                </a:lnTo>
              </a:path>
              <a:path w="1344930" h="1351279">
                <a:moveTo>
                  <a:pt x="1300531" y="475345"/>
                </a:moveTo>
                <a:lnTo>
                  <a:pt x="1292024" y="498834"/>
                </a:lnTo>
                <a:lnTo>
                  <a:pt x="1281624" y="520763"/>
                </a:lnTo>
                <a:lnTo>
                  <a:pt x="1269438" y="540906"/>
                </a:lnTo>
                <a:lnTo>
                  <a:pt x="1255573" y="559038"/>
                </a:lnTo>
              </a:path>
              <a:path w="1344930" h="1351279">
                <a:moveTo>
                  <a:pt x="1192581" y="164449"/>
                </a:moveTo>
                <a:lnTo>
                  <a:pt x="1193672" y="174283"/>
                </a:lnTo>
                <a:lnTo>
                  <a:pt x="1194454" y="184165"/>
                </a:lnTo>
                <a:lnTo>
                  <a:pt x="1194902" y="194095"/>
                </a:lnTo>
                <a:lnTo>
                  <a:pt x="1194994" y="204073"/>
                </a:lnTo>
              </a:path>
              <a:path w="1344930" h="1351279">
                <a:moveTo>
                  <a:pt x="905180" y="118348"/>
                </a:moveTo>
                <a:lnTo>
                  <a:pt x="909914" y="104878"/>
                </a:lnTo>
                <a:lnTo>
                  <a:pt x="915340" y="91932"/>
                </a:lnTo>
                <a:lnTo>
                  <a:pt x="921432" y="79557"/>
                </a:lnTo>
                <a:lnTo>
                  <a:pt x="928167" y="67802"/>
                </a:lnTo>
              </a:path>
              <a:path w="1344930" h="1351279">
                <a:moveTo>
                  <a:pt x="689407" y="142351"/>
                </a:moveTo>
                <a:lnTo>
                  <a:pt x="691474" y="131115"/>
                </a:lnTo>
                <a:lnTo>
                  <a:pt x="694042" y="120094"/>
                </a:lnTo>
                <a:lnTo>
                  <a:pt x="697086" y="109311"/>
                </a:lnTo>
                <a:lnTo>
                  <a:pt x="700583" y="98790"/>
                </a:lnTo>
              </a:path>
              <a:path w="1344930" h="1351279">
                <a:moveTo>
                  <a:pt x="436423" y="157083"/>
                </a:moveTo>
                <a:lnTo>
                  <a:pt x="447180" y="166387"/>
                </a:lnTo>
                <a:lnTo>
                  <a:pt x="457521" y="176561"/>
                </a:lnTo>
                <a:lnTo>
                  <a:pt x="467409" y="187569"/>
                </a:lnTo>
                <a:lnTo>
                  <a:pt x="476809" y="199374"/>
                </a:lnTo>
              </a:path>
              <a:path w="1344930" h="1351279">
                <a:moveTo>
                  <a:pt x="129438" y="488934"/>
                </a:moveTo>
                <a:lnTo>
                  <a:pt x="127190" y="478006"/>
                </a:lnTo>
                <a:lnTo>
                  <a:pt x="125265" y="466947"/>
                </a:lnTo>
                <a:lnTo>
                  <a:pt x="123661" y="455769"/>
                </a:lnTo>
                <a:lnTo>
                  <a:pt x="122377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6967" y="3232848"/>
            <a:ext cx="784225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6550" marR="5080" indent="-324485">
              <a:lnSpc>
                <a:spcPct val="100899"/>
              </a:lnSpc>
              <a:spcBef>
                <a:spcPts val="110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  </a:t>
            </a:r>
            <a:r>
              <a:rPr sz="1550" b="1" spc="15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08498" y="4553600"/>
            <a:ext cx="1354455" cy="1351280"/>
          </a:xfrm>
          <a:custGeom>
            <a:avLst/>
            <a:gdLst/>
            <a:ahLst/>
            <a:cxnLst/>
            <a:rect l="l" t="t" r="r" b="b"/>
            <a:pathLst>
              <a:path w="1354455" h="1351279">
                <a:moveTo>
                  <a:pt x="123249" y="444484"/>
                </a:moveTo>
                <a:lnTo>
                  <a:pt x="121499" y="392604"/>
                </a:lnTo>
                <a:lnTo>
                  <a:pt x="126407" y="342562"/>
                </a:lnTo>
                <a:lnTo>
                  <a:pt x="137462" y="295273"/>
                </a:lnTo>
                <a:lnTo>
                  <a:pt x="154153" y="251653"/>
                </a:lnTo>
                <a:lnTo>
                  <a:pt x="175969" y="212617"/>
                </a:lnTo>
                <a:lnTo>
                  <a:pt x="202397" y="179082"/>
                </a:lnTo>
                <a:lnTo>
                  <a:pt x="232927" y="151962"/>
                </a:lnTo>
                <a:lnTo>
                  <a:pt x="267049" y="132174"/>
                </a:lnTo>
                <a:lnTo>
                  <a:pt x="304249" y="120634"/>
                </a:lnTo>
                <a:lnTo>
                  <a:pt x="339447" y="118119"/>
                </a:lnTo>
                <a:lnTo>
                  <a:pt x="374223" y="123571"/>
                </a:lnTo>
                <a:lnTo>
                  <a:pt x="407851" y="136761"/>
                </a:lnTo>
                <a:lnTo>
                  <a:pt x="439606" y="157464"/>
                </a:lnTo>
                <a:lnTo>
                  <a:pt x="465716" y="107850"/>
                </a:lnTo>
                <a:lnTo>
                  <a:pt x="499305" y="70605"/>
                </a:lnTo>
                <a:lnTo>
                  <a:pt x="538221" y="46624"/>
                </a:lnTo>
                <a:lnTo>
                  <a:pt x="580312" y="36804"/>
                </a:lnTo>
                <a:lnTo>
                  <a:pt x="623427" y="42041"/>
                </a:lnTo>
                <a:lnTo>
                  <a:pt x="665412" y="63230"/>
                </a:lnTo>
                <a:lnTo>
                  <a:pt x="695326" y="90930"/>
                </a:lnTo>
                <a:lnTo>
                  <a:pt x="704274" y="102092"/>
                </a:lnTo>
                <a:lnTo>
                  <a:pt x="729770" y="53643"/>
                </a:lnTo>
                <a:lnTo>
                  <a:pt x="763862" y="19696"/>
                </a:lnTo>
                <a:lnTo>
                  <a:pt x="803532" y="1617"/>
                </a:lnTo>
                <a:lnTo>
                  <a:pt x="845762" y="772"/>
                </a:lnTo>
                <a:lnTo>
                  <a:pt x="887535" y="18526"/>
                </a:lnTo>
                <a:lnTo>
                  <a:pt x="901066" y="29098"/>
                </a:lnTo>
                <a:lnTo>
                  <a:pt x="913586" y="41671"/>
                </a:lnTo>
                <a:lnTo>
                  <a:pt x="924986" y="56102"/>
                </a:lnTo>
                <a:lnTo>
                  <a:pt x="935160" y="72247"/>
                </a:lnTo>
                <a:lnTo>
                  <a:pt x="965459" y="35147"/>
                </a:lnTo>
                <a:lnTo>
                  <a:pt x="1000645" y="10990"/>
                </a:lnTo>
                <a:lnTo>
                  <a:pt x="1038681" y="0"/>
                </a:lnTo>
                <a:lnTo>
                  <a:pt x="1077531" y="2397"/>
                </a:lnTo>
                <a:lnTo>
                  <a:pt x="1115162" y="18404"/>
                </a:lnTo>
                <a:lnTo>
                  <a:pt x="1149536" y="48244"/>
                </a:lnTo>
                <a:lnTo>
                  <a:pt x="1182953" y="102647"/>
                </a:lnTo>
                <a:lnTo>
                  <a:pt x="1200844" y="169148"/>
                </a:lnTo>
                <a:lnTo>
                  <a:pt x="1236642" y="188664"/>
                </a:lnTo>
                <a:lnTo>
                  <a:pt x="1267259" y="217788"/>
                </a:lnTo>
                <a:lnTo>
                  <a:pt x="1291994" y="254839"/>
                </a:lnTo>
                <a:lnTo>
                  <a:pt x="1310144" y="298135"/>
                </a:lnTo>
                <a:lnTo>
                  <a:pt x="1321007" y="345994"/>
                </a:lnTo>
                <a:lnTo>
                  <a:pt x="1323881" y="396735"/>
                </a:lnTo>
                <a:lnTo>
                  <a:pt x="1318065" y="448675"/>
                </a:lnTo>
                <a:lnTo>
                  <a:pt x="1316446" y="456322"/>
                </a:lnTo>
                <a:lnTo>
                  <a:pt x="1314636" y="463851"/>
                </a:lnTo>
                <a:lnTo>
                  <a:pt x="1312636" y="471285"/>
                </a:lnTo>
                <a:lnTo>
                  <a:pt x="1310445" y="478647"/>
                </a:lnTo>
                <a:lnTo>
                  <a:pt x="1330962" y="522610"/>
                </a:lnTo>
                <a:lnTo>
                  <a:pt x="1345006" y="569493"/>
                </a:lnTo>
                <a:lnTo>
                  <a:pt x="1352689" y="618154"/>
                </a:lnTo>
                <a:lnTo>
                  <a:pt x="1354122" y="667448"/>
                </a:lnTo>
                <a:lnTo>
                  <a:pt x="1349417" y="716232"/>
                </a:lnTo>
                <a:lnTo>
                  <a:pt x="1338686" y="763362"/>
                </a:lnTo>
                <a:lnTo>
                  <a:pt x="1322041" y="807695"/>
                </a:lnTo>
                <a:lnTo>
                  <a:pt x="1299593" y="848087"/>
                </a:lnTo>
                <a:lnTo>
                  <a:pt x="1271456" y="883396"/>
                </a:lnTo>
                <a:lnTo>
                  <a:pt x="1224529" y="920496"/>
                </a:lnTo>
                <a:lnTo>
                  <a:pt x="1172269" y="940165"/>
                </a:lnTo>
                <a:lnTo>
                  <a:pt x="1167124" y="996606"/>
                </a:lnTo>
                <a:lnTo>
                  <a:pt x="1153180" y="1048313"/>
                </a:lnTo>
                <a:lnTo>
                  <a:pt x="1131527" y="1093820"/>
                </a:lnTo>
                <a:lnTo>
                  <a:pt x="1103256" y="1131662"/>
                </a:lnTo>
                <a:lnTo>
                  <a:pt x="1069458" y="1160373"/>
                </a:lnTo>
                <a:lnTo>
                  <a:pt x="1031223" y="1178486"/>
                </a:lnTo>
                <a:lnTo>
                  <a:pt x="989643" y="1184538"/>
                </a:lnTo>
                <a:lnTo>
                  <a:pt x="964788" y="1181929"/>
                </a:lnTo>
                <a:lnTo>
                  <a:pt x="940541" y="1174743"/>
                </a:lnTo>
                <a:lnTo>
                  <a:pt x="917223" y="1163114"/>
                </a:lnTo>
                <a:lnTo>
                  <a:pt x="895155" y="1147175"/>
                </a:lnTo>
                <a:lnTo>
                  <a:pt x="878716" y="1201126"/>
                </a:lnTo>
                <a:lnTo>
                  <a:pt x="855443" y="1248086"/>
                </a:lnTo>
                <a:lnTo>
                  <a:pt x="826396" y="1287283"/>
                </a:lnTo>
                <a:lnTo>
                  <a:pt x="792634" y="1317940"/>
                </a:lnTo>
                <a:lnTo>
                  <a:pt x="755217" y="1339286"/>
                </a:lnTo>
                <a:lnTo>
                  <a:pt x="715204" y="1350545"/>
                </a:lnTo>
                <a:lnTo>
                  <a:pt x="673655" y="1350943"/>
                </a:lnTo>
                <a:lnTo>
                  <a:pt x="631630" y="1339707"/>
                </a:lnTo>
                <a:lnTo>
                  <a:pt x="597800" y="1321254"/>
                </a:lnTo>
                <a:lnTo>
                  <a:pt x="567019" y="1295366"/>
                </a:lnTo>
                <a:lnTo>
                  <a:pt x="539904" y="1262699"/>
                </a:lnTo>
                <a:lnTo>
                  <a:pt x="517076" y="1223908"/>
                </a:lnTo>
                <a:lnTo>
                  <a:pt x="477863" y="1249920"/>
                </a:lnTo>
                <a:lnTo>
                  <a:pt x="437051" y="1265551"/>
                </a:lnTo>
                <a:lnTo>
                  <a:pt x="395579" y="1271118"/>
                </a:lnTo>
                <a:lnTo>
                  <a:pt x="354384" y="1266941"/>
                </a:lnTo>
                <a:lnTo>
                  <a:pt x="314407" y="1253339"/>
                </a:lnTo>
                <a:lnTo>
                  <a:pt x="276585" y="1230631"/>
                </a:lnTo>
                <a:lnTo>
                  <a:pt x="241857" y="1199135"/>
                </a:lnTo>
                <a:lnTo>
                  <a:pt x="211163" y="1159170"/>
                </a:lnTo>
                <a:lnTo>
                  <a:pt x="185441" y="1111056"/>
                </a:lnTo>
                <a:lnTo>
                  <a:pt x="182888" y="1105112"/>
                </a:lnTo>
                <a:lnTo>
                  <a:pt x="139224" y="1102562"/>
                </a:lnTo>
                <a:lnTo>
                  <a:pt x="99748" y="1082370"/>
                </a:lnTo>
                <a:lnTo>
                  <a:pt x="66957" y="1047212"/>
                </a:lnTo>
                <a:lnTo>
                  <a:pt x="43343" y="999765"/>
                </a:lnTo>
                <a:lnTo>
                  <a:pt x="31402" y="942705"/>
                </a:lnTo>
                <a:lnTo>
                  <a:pt x="31174" y="902259"/>
                </a:lnTo>
                <a:lnTo>
                  <a:pt x="37302" y="863171"/>
                </a:lnTo>
                <a:lnTo>
                  <a:pt x="49458" y="826797"/>
                </a:lnTo>
                <a:lnTo>
                  <a:pt x="67318" y="794496"/>
                </a:lnTo>
                <a:lnTo>
                  <a:pt x="38566" y="763754"/>
                </a:lnTo>
                <a:lnTo>
                  <a:pt x="17454" y="725092"/>
                </a:lnTo>
                <a:lnTo>
                  <a:pt x="4443" y="680942"/>
                </a:lnTo>
                <a:lnTo>
                  <a:pt x="0" y="633732"/>
                </a:lnTo>
                <a:lnTo>
                  <a:pt x="4585" y="585895"/>
                </a:lnTo>
                <a:lnTo>
                  <a:pt x="18664" y="539861"/>
                </a:lnTo>
                <a:lnTo>
                  <a:pt x="38006" y="504878"/>
                </a:lnTo>
                <a:lnTo>
                  <a:pt x="90834" y="458297"/>
                </a:lnTo>
                <a:lnTo>
                  <a:pt x="122106" y="448675"/>
                </a:lnTo>
                <a:lnTo>
                  <a:pt x="123249" y="444484"/>
                </a:lnTo>
                <a:close/>
              </a:path>
              <a:path w="1354455" h="1351279">
                <a:moveTo>
                  <a:pt x="148077" y="814181"/>
                </a:moveTo>
                <a:lnTo>
                  <a:pt x="127373" y="814218"/>
                </a:lnTo>
                <a:lnTo>
                  <a:pt x="107021" y="810006"/>
                </a:lnTo>
                <a:lnTo>
                  <a:pt x="87370" y="801625"/>
                </a:lnTo>
                <a:lnTo>
                  <a:pt x="68766" y="789162"/>
                </a:lnTo>
              </a:path>
              <a:path w="1354455" h="1351279">
                <a:moveTo>
                  <a:pt x="218042" y="1087243"/>
                </a:moveTo>
                <a:lnTo>
                  <a:pt x="209600" y="1091387"/>
                </a:lnTo>
                <a:lnTo>
                  <a:pt x="200984" y="1094765"/>
                </a:lnTo>
                <a:lnTo>
                  <a:pt x="192222" y="1097366"/>
                </a:lnTo>
                <a:lnTo>
                  <a:pt x="183345" y="1099181"/>
                </a:lnTo>
              </a:path>
              <a:path w="1354455" h="1351279">
                <a:moveTo>
                  <a:pt x="517076" y="1218460"/>
                </a:moveTo>
                <a:lnTo>
                  <a:pt x="511051" y="1205425"/>
                </a:lnTo>
                <a:lnTo>
                  <a:pt x="505551" y="1191980"/>
                </a:lnTo>
                <a:lnTo>
                  <a:pt x="500574" y="1178155"/>
                </a:lnTo>
                <a:lnTo>
                  <a:pt x="496121" y="1163977"/>
                </a:lnTo>
              </a:path>
              <a:path w="1354455" h="1351279">
                <a:moveTo>
                  <a:pt x="903664" y="1082608"/>
                </a:moveTo>
                <a:lnTo>
                  <a:pt x="902426" y="1097762"/>
                </a:lnTo>
                <a:lnTo>
                  <a:pt x="900616" y="1112797"/>
                </a:lnTo>
                <a:lnTo>
                  <a:pt x="898235" y="1127683"/>
                </a:lnTo>
                <a:lnTo>
                  <a:pt x="895282" y="1142387"/>
                </a:lnTo>
              </a:path>
              <a:path w="1354455" h="1351279">
                <a:moveTo>
                  <a:pt x="1069653" y="713216"/>
                </a:moveTo>
                <a:lnTo>
                  <a:pt x="1104386" y="743337"/>
                </a:lnTo>
                <a:lnTo>
                  <a:pt x="1132754" y="782523"/>
                </a:lnTo>
                <a:lnTo>
                  <a:pt x="1153942" y="828988"/>
                </a:lnTo>
                <a:lnTo>
                  <a:pt x="1167132" y="880945"/>
                </a:lnTo>
                <a:lnTo>
                  <a:pt x="1171507" y="936609"/>
                </a:lnTo>
              </a:path>
              <a:path w="1354455" h="1351279">
                <a:moveTo>
                  <a:pt x="1309810" y="475345"/>
                </a:moveTo>
                <a:lnTo>
                  <a:pt x="1301208" y="498834"/>
                </a:lnTo>
                <a:lnTo>
                  <a:pt x="1290712" y="520763"/>
                </a:lnTo>
                <a:lnTo>
                  <a:pt x="1278431" y="540906"/>
                </a:lnTo>
                <a:lnTo>
                  <a:pt x="1264471" y="559038"/>
                </a:lnTo>
              </a:path>
              <a:path w="1354455" h="1351279">
                <a:moveTo>
                  <a:pt x="1200971" y="164449"/>
                </a:moveTo>
                <a:lnTo>
                  <a:pt x="1202116" y="174283"/>
                </a:lnTo>
                <a:lnTo>
                  <a:pt x="1202892" y="184165"/>
                </a:lnTo>
                <a:lnTo>
                  <a:pt x="1203310" y="194095"/>
                </a:lnTo>
                <a:lnTo>
                  <a:pt x="1203384" y="204073"/>
                </a:lnTo>
              </a:path>
              <a:path w="1354455" h="1351279">
                <a:moveTo>
                  <a:pt x="911538" y="118348"/>
                </a:moveTo>
                <a:lnTo>
                  <a:pt x="916348" y="104878"/>
                </a:lnTo>
                <a:lnTo>
                  <a:pt x="921825" y="91932"/>
                </a:lnTo>
                <a:lnTo>
                  <a:pt x="927968" y="79557"/>
                </a:lnTo>
                <a:lnTo>
                  <a:pt x="934779" y="67802"/>
                </a:lnTo>
              </a:path>
              <a:path w="1354455" h="1351279">
                <a:moveTo>
                  <a:pt x="694368" y="142351"/>
                </a:moveTo>
                <a:lnTo>
                  <a:pt x="696435" y="131115"/>
                </a:lnTo>
                <a:lnTo>
                  <a:pt x="699003" y="120094"/>
                </a:lnTo>
                <a:lnTo>
                  <a:pt x="702047" y="109311"/>
                </a:lnTo>
                <a:lnTo>
                  <a:pt x="705544" y="98790"/>
                </a:lnTo>
              </a:path>
              <a:path w="1354455" h="1351279">
                <a:moveTo>
                  <a:pt x="439479" y="157083"/>
                </a:moveTo>
                <a:lnTo>
                  <a:pt x="450329" y="166387"/>
                </a:lnTo>
                <a:lnTo>
                  <a:pt x="460751" y="176561"/>
                </a:lnTo>
                <a:lnTo>
                  <a:pt x="470697" y="187569"/>
                </a:lnTo>
                <a:lnTo>
                  <a:pt x="480119" y="199374"/>
                </a:lnTo>
              </a:path>
              <a:path w="1354455" h="1351279">
                <a:moveTo>
                  <a:pt x="130348" y="488934"/>
                </a:moveTo>
                <a:lnTo>
                  <a:pt x="128089" y="478006"/>
                </a:lnTo>
                <a:lnTo>
                  <a:pt x="126151" y="466947"/>
                </a:lnTo>
                <a:lnTo>
                  <a:pt x="124537" y="455769"/>
                </a:lnTo>
                <a:lnTo>
                  <a:pt x="123249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82369" y="4966652"/>
            <a:ext cx="784225" cy="504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0" marR="5080" indent="-324485">
              <a:lnSpc>
                <a:spcPct val="101000"/>
              </a:lnSpc>
              <a:spcBef>
                <a:spcPts val="105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  </a:t>
            </a:r>
            <a:r>
              <a:rPr sz="1550" b="1" spc="15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25926" y="4678426"/>
            <a:ext cx="1577975" cy="1482725"/>
            <a:chOff x="3725926" y="4678426"/>
            <a:chExt cx="1577975" cy="1482725"/>
          </a:xfrm>
        </p:grpSpPr>
        <p:sp>
          <p:nvSpPr>
            <p:cNvPr id="34" name="object 34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25315" y="4861623"/>
            <a:ext cx="1162685" cy="942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" algn="ctr">
              <a:lnSpc>
                <a:spcPct val="100400"/>
              </a:lnSpc>
              <a:spcBef>
                <a:spcPts val="95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should be </a:t>
            </a:r>
            <a:r>
              <a:rPr sz="1200" spc="-5" dirty="0">
                <a:latin typeface="Bookman Uralic"/>
                <a:cs typeface="Bookman Uralic"/>
              </a:rPr>
              <a:t>able  to </a:t>
            </a:r>
            <a:r>
              <a:rPr sz="1200" spc="5" dirty="0">
                <a:latin typeface="Bookman Uralic"/>
                <a:cs typeface="Bookman Uralic"/>
              </a:rPr>
              <a:t>set </a:t>
            </a:r>
            <a:r>
              <a:rPr sz="1200" spc="-5" dirty="0">
                <a:latin typeface="Bookman Uralic"/>
                <a:cs typeface="Bookman Uralic"/>
              </a:rPr>
              <a:t>duration  for </a:t>
            </a:r>
            <a:r>
              <a:rPr sz="1200" spc="5" dirty="0">
                <a:latin typeface="Bookman Uralic"/>
                <a:cs typeface="Bookman Uralic"/>
              </a:rPr>
              <a:t>recurring  </a:t>
            </a:r>
            <a:r>
              <a:rPr sz="1200" spc="-5" dirty="0">
                <a:latin typeface="Bookman Uralic"/>
                <a:cs typeface="Bookman Uralic"/>
              </a:rPr>
              <a:t>transactions</a:t>
            </a:r>
            <a:endParaRPr sz="1200">
              <a:latin typeface="Bookman Uralic"/>
              <a:cs typeface="Bookman Ural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888476" y="2944876"/>
            <a:ext cx="1577975" cy="1482725"/>
            <a:chOff x="8888476" y="2944876"/>
            <a:chExt cx="1577975" cy="1482725"/>
          </a:xfrm>
        </p:grpSpPr>
        <p:sp>
          <p:nvSpPr>
            <p:cNvPr id="38" name="object 38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044051" y="3124898"/>
            <a:ext cx="125920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 algn="ctr">
              <a:lnSpc>
                <a:spcPct val="100400"/>
              </a:lnSpc>
              <a:spcBef>
                <a:spcPts val="95"/>
              </a:spcBef>
            </a:pPr>
            <a:r>
              <a:rPr lang="de-DE" sz="1200" dirty="0">
                <a:latin typeface="Bookman Uralic"/>
                <a:cs typeface="Bookman Uralic"/>
              </a:rPr>
              <a:t>As a </a:t>
            </a:r>
            <a:r>
              <a:rPr lang="de-DE" sz="1200" dirty="0" err="1">
                <a:latin typeface="Bookman Uralic"/>
                <a:cs typeface="Bookman Uralic"/>
              </a:rPr>
              <a:t>user</a:t>
            </a:r>
            <a:r>
              <a:rPr lang="de-DE" sz="1200" dirty="0">
                <a:latin typeface="Bookman Uralic"/>
                <a:cs typeface="Bookman Uralic"/>
              </a:rPr>
              <a:t> I must </a:t>
            </a:r>
            <a:r>
              <a:rPr lang="de-DE" sz="1200" dirty="0" err="1">
                <a:latin typeface="Bookman Uralic"/>
                <a:cs typeface="Bookman Uralic"/>
              </a:rPr>
              <a:t>see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r>
              <a:rPr lang="de-DE" sz="1200" dirty="0" err="1">
                <a:latin typeface="Bookman Uralic"/>
                <a:cs typeface="Bookman Uralic"/>
              </a:rPr>
              <a:t>my</a:t>
            </a:r>
            <a:r>
              <a:rPr lang="de-DE" sz="1200" dirty="0">
                <a:latin typeface="Bookman Uralic"/>
                <a:cs typeface="Bookman Uralic"/>
              </a:rPr>
              <a:t> transactions in the form of </a:t>
            </a:r>
            <a:r>
              <a:rPr lang="de-DE" sz="1200" dirty="0" err="1">
                <a:latin typeface="Bookman Uralic"/>
                <a:cs typeface="Bookman Uralic"/>
              </a:rPr>
              <a:t>graphs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r>
              <a:rPr lang="de-DE" sz="1200" dirty="0" err="1">
                <a:latin typeface="Bookman Uralic"/>
                <a:cs typeface="Bookman Uralic"/>
              </a:rPr>
              <a:t>or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r>
              <a:rPr lang="de-DE" sz="1200" dirty="0" err="1">
                <a:latin typeface="Bookman Uralic"/>
                <a:cs typeface="Bookman Uralic"/>
              </a:rPr>
              <a:t>charts</a:t>
            </a:r>
            <a:r>
              <a:rPr lang="de-DE" sz="1200" dirty="0">
                <a:latin typeface="Bookman Uralic"/>
                <a:cs typeface="Bookman Uralic"/>
              </a:rPr>
              <a:t> for </a:t>
            </a:r>
            <a:r>
              <a:rPr lang="de-DE" sz="1200" dirty="0" err="1">
                <a:latin typeface="Bookman Uralic"/>
                <a:cs typeface="Bookman Uralic"/>
              </a:rPr>
              <a:t>better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r>
              <a:rPr lang="de-DE" sz="1200" dirty="0" err="1">
                <a:latin typeface="Bookman Uralic"/>
                <a:cs typeface="Bookman Uralic"/>
              </a:rPr>
              <a:t>visual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r>
              <a:rPr lang="de-DE" sz="1200" dirty="0" err="1">
                <a:latin typeface="Bookman Uralic"/>
                <a:cs typeface="Bookman Uralic"/>
              </a:rPr>
              <a:t>representation</a:t>
            </a:r>
            <a:r>
              <a:rPr lang="de-DE" sz="1200" dirty="0">
                <a:latin typeface="Bookman Uralic"/>
                <a:cs typeface="Bookman Uralic"/>
              </a:rPr>
              <a:t> 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449951" y="4659376"/>
            <a:ext cx="1577975" cy="1482725"/>
            <a:chOff x="5449951" y="4659376"/>
            <a:chExt cx="1577975" cy="1482725"/>
          </a:xfrm>
        </p:grpSpPr>
        <p:sp>
          <p:nvSpPr>
            <p:cNvPr id="42" name="object 42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683250" y="4754562"/>
            <a:ext cx="111379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" algn="ctr">
              <a:lnSpc>
                <a:spcPct val="100099"/>
              </a:lnSpc>
              <a:spcBef>
                <a:spcPts val="100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should be</a:t>
            </a:r>
            <a:r>
              <a:rPr sz="1200" spc="-125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able  to </a:t>
            </a:r>
            <a:r>
              <a:rPr sz="1200" spc="-10" dirty="0">
                <a:latin typeface="Bookman Uralic"/>
                <a:cs typeface="Bookman Uralic"/>
              </a:rPr>
              <a:t>add </a:t>
            </a:r>
            <a:r>
              <a:rPr sz="1200" spc="5" dirty="0">
                <a:latin typeface="Bookman Uralic"/>
                <a:cs typeface="Bookman Uralic"/>
              </a:rPr>
              <a:t>the  </a:t>
            </a:r>
            <a:r>
              <a:rPr sz="1200" dirty="0">
                <a:latin typeface="Bookman Uralic"/>
                <a:cs typeface="Bookman Uralic"/>
              </a:rPr>
              <a:t>amount </a:t>
            </a:r>
            <a:r>
              <a:rPr sz="1200" spc="5" dirty="0">
                <a:latin typeface="Bookman Uralic"/>
                <a:cs typeface="Bookman Uralic"/>
              </a:rPr>
              <a:t>in  multiple  currencies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173976" y="4659376"/>
            <a:ext cx="1577975" cy="1482725"/>
            <a:chOff x="7173976" y="4659376"/>
            <a:chExt cx="1577975" cy="1482725"/>
          </a:xfrm>
        </p:grpSpPr>
        <p:sp>
          <p:nvSpPr>
            <p:cNvPr id="46" name="object 46"/>
            <p:cNvSpPr/>
            <p:nvPr/>
          </p:nvSpPr>
          <p:spPr>
            <a:xfrm>
              <a:off x="7186676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0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86676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0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344409" y="4737417"/>
            <a:ext cx="1226185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 algn="ctr">
              <a:lnSpc>
                <a:spcPct val="100099"/>
              </a:lnSpc>
              <a:spcBef>
                <a:spcPts val="100"/>
              </a:spcBef>
            </a:pPr>
            <a:r>
              <a:rPr sz="1200" dirty="0">
                <a:latin typeface="Bookman Uralic"/>
                <a:cs typeface="Bookman Uralic"/>
              </a:rPr>
              <a:t>As a </a:t>
            </a: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 should be </a:t>
            </a:r>
            <a:r>
              <a:rPr sz="1200" spc="-5" dirty="0">
                <a:latin typeface="Bookman Uralic"/>
                <a:cs typeface="Bookman Uralic"/>
              </a:rPr>
              <a:t>able  to          </a:t>
            </a:r>
            <a:r>
              <a:rPr sz="1200" spc="5" dirty="0">
                <a:latin typeface="Bookman Uralic"/>
                <a:cs typeface="Bookman Uralic"/>
              </a:rPr>
              <a:t>import/export</a:t>
            </a:r>
            <a:r>
              <a:rPr sz="1200" spc="-165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d  </a:t>
            </a:r>
            <a:r>
              <a:rPr sz="1200" spc="-15" dirty="0">
                <a:latin typeface="Bookman Uralic"/>
                <a:cs typeface="Bookman Uralic"/>
              </a:rPr>
              <a:t>ata </a:t>
            </a:r>
            <a:r>
              <a:rPr sz="1200" spc="-5" dirty="0">
                <a:latin typeface="Bookman Uralic"/>
                <a:cs typeface="Bookman Uralic"/>
              </a:rPr>
              <a:t>from </a:t>
            </a:r>
            <a:r>
              <a:rPr sz="1200" spc="5" dirty="0">
                <a:latin typeface="Bookman Uralic"/>
                <a:cs typeface="Bookman Uralic"/>
              </a:rPr>
              <a:t>the  </a:t>
            </a:r>
            <a:r>
              <a:rPr sz="1200" spc="-10" dirty="0">
                <a:latin typeface="Bookman Uralic"/>
                <a:cs typeface="Bookman Uralic"/>
              </a:rPr>
              <a:t>application</a:t>
            </a:r>
            <a:endParaRPr sz="1200">
              <a:latin typeface="Bookman Uralic"/>
              <a:cs typeface="Bookman Ural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888476" y="4678426"/>
            <a:ext cx="1577975" cy="1482725"/>
            <a:chOff x="8888476" y="4678426"/>
            <a:chExt cx="1577975" cy="1482725"/>
          </a:xfrm>
        </p:grpSpPr>
        <p:sp>
          <p:nvSpPr>
            <p:cNvPr id="50" name="object 50"/>
            <p:cNvSpPr/>
            <p:nvPr/>
          </p:nvSpPr>
          <p:spPr>
            <a:xfrm>
              <a:off x="890117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0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0117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0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063101" y="4860925"/>
            <a:ext cx="123761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 algn="ctr">
              <a:lnSpc>
                <a:spcPct val="100400"/>
              </a:lnSpc>
              <a:spcBef>
                <a:spcPts val="95"/>
              </a:spcBef>
            </a:pPr>
            <a:r>
              <a:rPr lang="de-DE" sz="1200" spc="5" dirty="0">
                <a:latin typeface="Bookman Uralic"/>
                <a:cs typeface="Bookman Uralic"/>
              </a:rPr>
              <a:t>As a </a:t>
            </a:r>
            <a:r>
              <a:rPr lang="de-DE" sz="1200" spc="5" dirty="0" err="1">
                <a:latin typeface="Bookman Uralic"/>
                <a:cs typeface="Bookman Uralic"/>
              </a:rPr>
              <a:t>user</a:t>
            </a:r>
            <a:r>
              <a:rPr lang="de-DE" sz="1200" spc="5" dirty="0">
                <a:latin typeface="Bookman Uralic"/>
                <a:cs typeface="Bookman Uralic"/>
              </a:rPr>
              <a:t> i must plan </a:t>
            </a:r>
            <a:r>
              <a:rPr lang="de-DE" sz="1200" spc="5" dirty="0" err="1">
                <a:latin typeface="Bookman Uralic"/>
                <a:cs typeface="Bookman Uralic"/>
              </a:rPr>
              <a:t>my</a:t>
            </a:r>
            <a:r>
              <a:rPr lang="de-DE" sz="1200" spc="5" dirty="0">
                <a:latin typeface="Bookman Uralic"/>
                <a:cs typeface="Bookman Uralic"/>
              </a:rPr>
              <a:t> </a:t>
            </a:r>
            <a:r>
              <a:rPr lang="de-DE" sz="1200" spc="5" dirty="0" err="1">
                <a:latin typeface="Bookman Uralic"/>
                <a:cs typeface="Bookman Uralic"/>
              </a:rPr>
              <a:t>montly</a:t>
            </a:r>
            <a:r>
              <a:rPr lang="de-DE" sz="1200" spc="5" dirty="0">
                <a:latin typeface="Bookman Uralic"/>
                <a:cs typeface="Bookman Uralic"/>
              </a:rPr>
              <a:t> </a:t>
            </a:r>
            <a:r>
              <a:rPr lang="de-DE" sz="1200" spc="5" dirty="0" err="1">
                <a:latin typeface="Bookman Uralic"/>
                <a:cs typeface="Bookman Uralic"/>
              </a:rPr>
              <a:t>budget</a:t>
            </a:r>
            <a:r>
              <a:rPr lang="de-DE" sz="1200" spc="5" dirty="0">
                <a:latin typeface="Bookman Uralic"/>
                <a:cs typeface="Bookman Uralic"/>
              </a:rPr>
              <a:t>. </a:t>
            </a:r>
            <a:r>
              <a:rPr lang="de-DE" sz="1200" spc="5" dirty="0" err="1">
                <a:latin typeface="Bookman Uralic"/>
                <a:cs typeface="Bookman Uralic"/>
              </a:rPr>
              <a:t>Credit</a:t>
            </a:r>
            <a:r>
              <a:rPr lang="de-DE" sz="1200" spc="5" dirty="0">
                <a:latin typeface="Bookman Uralic"/>
                <a:cs typeface="Bookman Uralic"/>
              </a:rPr>
              <a:t> </a:t>
            </a:r>
            <a:r>
              <a:rPr lang="de-DE" sz="1200" spc="5" dirty="0" err="1">
                <a:latin typeface="Bookman Uralic"/>
                <a:cs typeface="Bookman Uralic"/>
              </a:rPr>
              <a:t>addition</a:t>
            </a:r>
            <a:r>
              <a:rPr lang="de-DE" sz="1200" spc="5" dirty="0">
                <a:latin typeface="Bookman Uralic"/>
                <a:cs typeface="Bookman Uralic"/>
              </a:rPr>
              <a:t> to </a:t>
            </a:r>
            <a:r>
              <a:rPr lang="de-DE" sz="1200" spc="5" dirty="0" err="1">
                <a:latin typeface="Bookman Uralic"/>
                <a:cs typeface="Bookman Uralic"/>
              </a:rPr>
              <a:t>debit</a:t>
            </a:r>
            <a:endParaRPr sz="1200" dirty="0">
              <a:latin typeface="Bookman Uralic"/>
              <a:cs typeface="Bookman Ural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459476" y="2944876"/>
            <a:ext cx="1577975" cy="1482725"/>
            <a:chOff x="5459476" y="2944876"/>
            <a:chExt cx="1577975" cy="1482725"/>
          </a:xfrm>
        </p:grpSpPr>
        <p:sp>
          <p:nvSpPr>
            <p:cNvPr id="54" name="object 54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619496" y="3030156"/>
            <a:ext cx="125730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latin typeface="Bookman Uralic"/>
                <a:cs typeface="Bookman Uralic"/>
              </a:rPr>
              <a:t>As</a:t>
            </a:r>
            <a:r>
              <a:rPr sz="1200" spc="-40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a</a:t>
            </a:r>
            <a:endParaRPr sz="1200">
              <a:latin typeface="Bookman Uralic"/>
              <a:cs typeface="Bookman Uralic"/>
            </a:endParaRPr>
          </a:p>
          <a:p>
            <a:pPr marL="12700">
              <a:lnSpc>
                <a:spcPts val="1435"/>
              </a:lnSpc>
            </a:pPr>
            <a:r>
              <a:rPr sz="1200" spc="5" dirty="0">
                <a:latin typeface="Bookman Uralic"/>
                <a:cs typeface="Bookman Uralic"/>
              </a:rPr>
              <a:t>user </a:t>
            </a:r>
            <a:r>
              <a:rPr sz="1200" dirty="0">
                <a:latin typeface="Bookman Uralic"/>
                <a:cs typeface="Bookman Uralic"/>
              </a:rPr>
              <a:t>I </a:t>
            </a:r>
            <a:r>
              <a:rPr sz="1200" spc="5" dirty="0">
                <a:latin typeface="Bookman Uralic"/>
                <a:cs typeface="Bookman Uralic"/>
              </a:rPr>
              <a:t>should</a:t>
            </a:r>
            <a:r>
              <a:rPr sz="1200" spc="-145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be</a:t>
            </a:r>
            <a:endParaRPr sz="1200">
              <a:latin typeface="Bookman Uralic"/>
              <a:cs typeface="Bookman Uralic"/>
            </a:endParaRPr>
          </a:p>
          <a:p>
            <a:pPr marL="59690" marR="58419" indent="361950">
              <a:lnSpc>
                <a:spcPts val="1430"/>
              </a:lnSpc>
              <a:spcBef>
                <a:spcPts val="120"/>
              </a:spcBef>
            </a:pPr>
            <a:r>
              <a:rPr sz="1200" spc="-5" dirty="0">
                <a:latin typeface="Bookman Uralic"/>
                <a:cs typeface="Bookman Uralic"/>
              </a:rPr>
              <a:t>able to  </a:t>
            </a:r>
            <a:r>
              <a:rPr sz="1200" spc="5" dirty="0">
                <a:latin typeface="Bookman Uralic"/>
                <a:cs typeface="Bookman Uralic"/>
              </a:rPr>
              <a:t>see monthly</a:t>
            </a:r>
            <a:r>
              <a:rPr sz="1200" spc="-150" dirty="0">
                <a:latin typeface="Bookman Uralic"/>
                <a:cs typeface="Bookman Uralic"/>
              </a:rPr>
              <a:t> </a:t>
            </a:r>
            <a:r>
              <a:rPr sz="1200" spc="-30" dirty="0">
                <a:latin typeface="Bookman Uralic"/>
                <a:cs typeface="Bookman Uralic"/>
              </a:rPr>
              <a:t>su</a:t>
            </a:r>
            <a:endParaRPr sz="1200">
              <a:latin typeface="Bookman Uralic"/>
              <a:cs typeface="Bookman Uralic"/>
            </a:endParaRPr>
          </a:p>
          <a:p>
            <a:pPr algn="ctr">
              <a:lnSpc>
                <a:spcPts val="1370"/>
              </a:lnSpc>
            </a:pPr>
            <a:r>
              <a:rPr sz="1200" spc="-5" dirty="0">
                <a:latin typeface="Bookman Uralic"/>
                <a:cs typeface="Bookman Uralic"/>
              </a:rPr>
              <a:t>mmary of</a:t>
            </a:r>
            <a:r>
              <a:rPr sz="1200" spc="-80" dirty="0">
                <a:latin typeface="Bookman Uralic"/>
                <a:cs typeface="Bookman Uralic"/>
              </a:rPr>
              <a:t> </a:t>
            </a:r>
            <a:r>
              <a:rPr sz="1200" spc="-5" dirty="0">
                <a:latin typeface="Bookman Uralic"/>
                <a:cs typeface="Bookman Uralic"/>
              </a:rPr>
              <a:t>transa</a:t>
            </a:r>
            <a:endParaRPr sz="1200">
              <a:latin typeface="Bookman Uralic"/>
              <a:cs typeface="Bookman Uralic"/>
            </a:endParaRPr>
          </a:p>
          <a:p>
            <a:pPr marL="635" algn="ctr">
              <a:lnSpc>
                <a:spcPts val="1435"/>
              </a:lnSpc>
            </a:pPr>
            <a:r>
              <a:rPr sz="1200" dirty="0">
                <a:latin typeface="Bookman Uralic"/>
                <a:cs typeface="Bookman Uralic"/>
              </a:rPr>
              <a:t>ctions</a:t>
            </a:r>
            <a:endParaRPr sz="1200">
              <a:latin typeface="Bookman Uralic"/>
              <a:cs typeface="Bookman Uralic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468626" y="1363725"/>
            <a:ext cx="1006475" cy="511175"/>
            <a:chOff x="2468626" y="1363725"/>
            <a:chExt cx="1006475" cy="511175"/>
          </a:xfrm>
        </p:grpSpPr>
        <p:sp>
          <p:nvSpPr>
            <p:cNvPr id="58" name="object 58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468626" y="3183001"/>
            <a:ext cx="1006475" cy="501650"/>
            <a:chOff x="2468626" y="3183001"/>
            <a:chExt cx="1006475" cy="501650"/>
          </a:xfrm>
        </p:grpSpPr>
        <p:sp>
          <p:nvSpPr>
            <p:cNvPr id="61" name="object 61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742950" y="0"/>
                  </a:moveTo>
                  <a:lnTo>
                    <a:pt x="742950" y="118999"/>
                  </a:lnTo>
                  <a:lnTo>
                    <a:pt x="0" y="118999"/>
                  </a:lnTo>
                  <a:lnTo>
                    <a:pt x="0" y="357124"/>
                  </a:lnTo>
                  <a:lnTo>
                    <a:pt x="742950" y="357124"/>
                  </a:lnTo>
                  <a:lnTo>
                    <a:pt x="742950" y="476250"/>
                  </a:lnTo>
                  <a:lnTo>
                    <a:pt x="981075" y="238125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0" y="118999"/>
                  </a:moveTo>
                  <a:lnTo>
                    <a:pt x="742950" y="118999"/>
                  </a:lnTo>
                  <a:lnTo>
                    <a:pt x="742950" y="0"/>
                  </a:lnTo>
                  <a:lnTo>
                    <a:pt x="981075" y="238125"/>
                  </a:lnTo>
                  <a:lnTo>
                    <a:pt x="742950" y="476250"/>
                  </a:lnTo>
                  <a:lnTo>
                    <a:pt x="742950" y="357124"/>
                  </a:lnTo>
                  <a:lnTo>
                    <a:pt x="0" y="357124"/>
                  </a:lnTo>
                  <a:lnTo>
                    <a:pt x="0" y="11899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468626" y="5002276"/>
            <a:ext cx="1006475" cy="511175"/>
            <a:chOff x="2468626" y="5002276"/>
            <a:chExt cx="1006475" cy="511175"/>
          </a:xfrm>
        </p:grpSpPr>
        <p:sp>
          <p:nvSpPr>
            <p:cNvPr id="64" name="object 64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7">
            <a:extLst>
              <a:ext uri="{FF2B5EF4-FFF2-40B4-BE49-F238E27FC236}">
                <a16:creationId xmlns:a16="http://schemas.microsoft.com/office/drawing/2014/main" id="{0644A542-E39A-604B-A4A4-6380A46674DC}"/>
              </a:ext>
            </a:extLst>
          </p:cNvPr>
          <p:cNvGrpSpPr/>
          <p:nvPr/>
        </p:nvGrpSpPr>
        <p:grpSpPr>
          <a:xfrm>
            <a:off x="10579615" y="1000760"/>
            <a:ext cx="1577975" cy="1482725"/>
            <a:chOff x="8888476" y="1039875"/>
            <a:chExt cx="1577975" cy="1482725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426D9963-A455-E34E-85D6-48BB4BA0A22C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7E8FFAD5-26DF-6B43-9164-F217ABA5F169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C12EA0B-B6A4-BB49-8800-0BA9CE834778}"/>
              </a:ext>
            </a:extLst>
          </p:cNvPr>
          <p:cNvSpPr txBox="1"/>
          <p:nvPr/>
        </p:nvSpPr>
        <p:spPr>
          <a:xfrm>
            <a:off x="11009948" y="1171548"/>
            <a:ext cx="7818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Help</a:t>
            </a:r>
            <a:r>
              <a:rPr lang="en-DE" sz="1200" dirty="0"/>
              <a:t> and FAQ menu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2308"/>
            <a:ext cx="12192000" cy="5471795"/>
            <a:chOff x="0" y="182308"/>
            <a:chExt cx="12192000" cy="5471795"/>
          </a:xfrm>
        </p:grpSpPr>
        <p:sp>
          <p:nvSpPr>
            <p:cNvPr id="3" name="object 3"/>
            <p:cNvSpPr/>
            <p:nvPr/>
          </p:nvSpPr>
          <p:spPr>
            <a:xfrm>
              <a:off x="3362325" y="1743011"/>
              <a:ext cx="2290826" cy="12430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67114" y="1748028"/>
              <a:ext cx="2276475" cy="1228725"/>
            </a:xfrm>
            <a:custGeom>
              <a:avLst/>
              <a:gdLst/>
              <a:ahLst/>
              <a:cxnLst/>
              <a:rect l="l" t="t" r="r" b="b"/>
              <a:pathLst>
                <a:path w="2276475" h="1228725">
                  <a:moveTo>
                    <a:pt x="850555" y="0"/>
                  </a:moveTo>
                  <a:lnTo>
                    <a:pt x="916955" y="1492"/>
                  </a:lnTo>
                  <a:lnTo>
                    <a:pt x="978350" y="8617"/>
                  </a:lnTo>
                  <a:lnTo>
                    <a:pt x="1034823" y="20686"/>
                  </a:lnTo>
                  <a:lnTo>
                    <a:pt x="1086460" y="37010"/>
                  </a:lnTo>
                  <a:lnTo>
                    <a:pt x="1133345" y="56901"/>
                  </a:lnTo>
                  <a:lnTo>
                    <a:pt x="1175562" y="79668"/>
                  </a:lnTo>
                  <a:lnTo>
                    <a:pt x="1213197" y="104624"/>
                  </a:lnTo>
                  <a:lnTo>
                    <a:pt x="1246333" y="131080"/>
                  </a:lnTo>
                  <a:lnTo>
                    <a:pt x="1275056" y="158347"/>
                  </a:lnTo>
                  <a:lnTo>
                    <a:pt x="1319600" y="212558"/>
                  </a:lnTo>
                  <a:lnTo>
                    <a:pt x="1347506" y="261747"/>
                  </a:lnTo>
                  <a:lnTo>
                    <a:pt x="1383563" y="245442"/>
                  </a:lnTo>
                  <a:lnTo>
                    <a:pt x="1423700" y="231612"/>
                  </a:lnTo>
                  <a:lnTo>
                    <a:pt x="1467018" y="221157"/>
                  </a:lnTo>
                  <a:lnTo>
                    <a:pt x="1512622" y="214979"/>
                  </a:lnTo>
                  <a:lnTo>
                    <a:pt x="1559612" y="213980"/>
                  </a:lnTo>
                  <a:lnTo>
                    <a:pt x="1607092" y="219063"/>
                  </a:lnTo>
                  <a:lnTo>
                    <a:pt x="1654164" y="231128"/>
                  </a:lnTo>
                  <a:lnTo>
                    <a:pt x="1699931" y="251079"/>
                  </a:lnTo>
                  <a:lnTo>
                    <a:pt x="1739041" y="274822"/>
                  </a:lnTo>
                  <a:lnTo>
                    <a:pt x="1772629" y="305403"/>
                  </a:lnTo>
                  <a:lnTo>
                    <a:pt x="1799991" y="341775"/>
                  </a:lnTo>
                  <a:lnTo>
                    <a:pt x="1820427" y="382893"/>
                  </a:lnTo>
                  <a:lnTo>
                    <a:pt x="1833234" y="427710"/>
                  </a:lnTo>
                  <a:lnTo>
                    <a:pt x="1837710" y="475180"/>
                  </a:lnTo>
                  <a:lnTo>
                    <a:pt x="1833154" y="524256"/>
                  </a:lnTo>
                  <a:lnTo>
                    <a:pt x="1893167" y="518733"/>
                  </a:lnTo>
                  <a:lnTo>
                    <a:pt x="1950044" y="521647"/>
                  </a:lnTo>
                  <a:lnTo>
                    <a:pt x="2003295" y="531592"/>
                  </a:lnTo>
                  <a:lnTo>
                    <a:pt x="2052427" y="547160"/>
                  </a:lnTo>
                  <a:lnTo>
                    <a:pt x="2096949" y="566943"/>
                  </a:lnTo>
                  <a:lnTo>
                    <a:pt x="2136369" y="589535"/>
                  </a:lnTo>
                  <a:lnTo>
                    <a:pt x="2170196" y="613526"/>
                  </a:lnTo>
                  <a:lnTo>
                    <a:pt x="2219105" y="660082"/>
                  </a:lnTo>
                  <a:lnTo>
                    <a:pt x="2249263" y="714321"/>
                  </a:lnTo>
                  <a:lnTo>
                    <a:pt x="2262568" y="754872"/>
                  </a:lnTo>
                  <a:lnTo>
                    <a:pt x="2271963" y="799971"/>
                  </a:lnTo>
                  <a:lnTo>
                    <a:pt x="2276288" y="848106"/>
                  </a:lnTo>
                  <a:lnTo>
                    <a:pt x="2274387" y="897764"/>
                  </a:lnTo>
                  <a:lnTo>
                    <a:pt x="2265100" y="947435"/>
                  </a:lnTo>
                  <a:lnTo>
                    <a:pt x="2247271" y="995606"/>
                  </a:lnTo>
                  <a:lnTo>
                    <a:pt x="2219742" y="1040764"/>
                  </a:lnTo>
                  <a:lnTo>
                    <a:pt x="2186674" y="1076641"/>
                  </a:lnTo>
                  <a:lnTo>
                    <a:pt x="2151595" y="1108882"/>
                  </a:lnTo>
                  <a:lnTo>
                    <a:pt x="2114303" y="1137440"/>
                  </a:lnTo>
                  <a:lnTo>
                    <a:pt x="2074594" y="1162262"/>
                  </a:lnTo>
                  <a:lnTo>
                    <a:pt x="2032262" y="1183300"/>
                  </a:lnTo>
                  <a:lnTo>
                    <a:pt x="1987106" y="1200502"/>
                  </a:lnTo>
                  <a:lnTo>
                    <a:pt x="1938920" y="1213820"/>
                  </a:lnTo>
                  <a:lnTo>
                    <a:pt x="1887501" y="1223201"/>
                  </a:lnTo>
                  <a:lnTo>
                    <a:pt x="1832646" y="1228598"/>
                  </a:lnTo>
                  <a:lnTo>
                    <a:pt x="468031" y="1224534"/>
                  </a:lnTo>
                  <a:lnTo>
                    <a:pt x="411000" y="1224748"/>
                  </a:lnTo>
                  <a:lnTo>
                    <a:pt x="357298" y="1221687"/>
                  </a:lnTo>
                  <a:lnTo>
                    <a:pt x="306992" y="1215163"/>
                  </a:lnTo>
                  <a:lnTo>
                    <a:pt x="260146" y="1204985"/>
                  </a:lnTo>
                  <a:lnTo>
                    <a:pt x="216824" y="1190962"/>
                  </a:lnTo>
                  <a:lnTo>
                    <a:pt x="177094" y="1172904"/>
                  </a:lnTo>
                  <a:lnTo>
                    <a:pt x="141019" y="1150623"/>
                  </a:lnTo>
                  <a:lnTo>
                    <a:pt x="108664" y="1123926"/>
                  </a:lnTo>
                  <a:lnTo>
                    <a:pt x="80096" y="1092625"/>
                  </a:lnTo>
                  <a:lnTo>
                    <a:pt x="55379" y="1056530"/>
                  </a:lnTo>
                  <a:lnTo>
                    <a:pt x="34579" y="1015450"/>
                  </a:lnTo>
                  <a:lnTo>
                    <a:pt x="17760" y="969194"/>
                  </a:lnTo>
                  <a:lnTo>
                    <a:pt x="4989" y="917575"/>
                  </a:lnTo>
                  <a:lnTo>
                    <a:pt x="0" y="858996"/>
                  </a:lnTo>
                  <a:lnTo>
                    <a:pt x="1383" y="825137"/>
                  </a:lnTo>
                  <a:lnTo>
                    <a:pt x="15616" y="752156"/>
                  </a:lnTo>
                  <a:lnTo>
                    <a:pt x="29950" y="714582"/>
                  </a:lnTo>
                  <a:lnTo>
                    <a:pt x="50086" y="677321"/>
                  </a:lnTo>
                  <a:lnTo>
                    <a:pt x="76766" y="641145"/>
                  </a:lnTo>
                  <a:lnTo>
                    <a:pt x="110732" y="606831"/>
                  </a:lnTo>
                  <a:lnTo>
                    <a:pt x="152726" y="575153"/>
                  </a:lnTo>
                  <a:lnTo>
                    <a:pt x="203490" y="546885"/>
                  </a:lnTo>
                  <a:lnTo>
                    <a:pt x="263768" y="522803"/>
                  </a:lnTo>
                  <a:lnTo>
                    <a:pt x="334300" y="503682"/>
                  </a:lnTo>
                  <a:lnTo>
                    <a:pt x="335299" y="472820"/>
                  </a:lnTo>
                  <a:lnTo>
                    <a:pt x="345390" y="404104"/>
                  </a:lnTo>
                  <a:lnTo>
                    <a:pt x="367743" y="329571"/>
                  </a:lnTo>
                  <a:lnTo>
                    <a:pt x="384071" y="291438"/>
                  </a:lnTo>
                  <a:lnTo>
                    <a:pt x="404129" y="253431"/>
                  </a:lnTo>
                  <a:lnTo>
                    <a:pt x="428137" y="216074"/>
                  </a:lnTo>
                  <a:lnTo>
                    <a:pt x="456316" y="179895"/>
                  </a:lnTo>
                  <a:lnTo>
                    <a:pt x="488889" y="145419"/>
                  </a:lnTo>
                  <a:lnTo>
                    <a:pt x="526075" y="113173"/>
                  </a:lnTo>
                  <a:lnTo>
                    <a:pt x="568097" y="83683"/>
                  </a:lnTo>
                  <a:lnTo>
                    <a:pt x="615175" y="57475"/>
                  </a:lnTo>
                  <a:lnTo>
                    <a:pt x="667531" y="35076"/>
                  </a:lnTo>
                  <a:lnTo>
                    <a:pt x="725385" y="17012"/>
                  </a:lnTo>
                  <a:lnTo>
                    <a:pt x="788960" y="3810"/>
                  </a:lnTo>
                  <a:lnTo>
                    <a:pt x="835501" y="506"/>
                  </a:lnTo>
                  <a:lnTo>
                    <a:pt x="850555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81800" y="1733486"/>
              <a:ext cx="2281301" cy="1243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8057" y="5566155"/>
              <a:ext cx="3053715" cy="87630"/>
            </a:xfrm>
            <a:custGeom>
              <a:avLst/>
              <a:gdLst/>
              <a:ahLst/>
              <a:cxnLst/>
              <a:rect l="l" t="t" r="r" b="b"/>
              <a:pathLst>
                <a:path w="3053715" h="87629">
                  <a:moveTo>
                    <a:pt x="3025393" y="0"/>
                  </a:moveTo>
                  <a:lnTo>
                    <a:pt x="68961" y="10541"/>
                  </a:lnTo>
                  <a:lnTo>
                    <a:pt x="30099" y="10541"/>
                  </a:lnTo>
                  <a:lnTo>
                    <a:pt x="18698" y="12386"/>
                  </a:lnTo>
                  <a:lnTo>
                    <a:pt x="9096" y="17495"/>
                  </a:lnTo>
                  <a:lnTo>
                    <a:pt x="2470" y="25226"/>
                  </a:lnTo>
                  <a:lnTo>
                    <a:pt x="0" y="34937"/>
                  </a:lnTo>
                  <a:lnTo>
                    <a:pt x="18238" y="57094"/>
                  </a:lnTo>
                  <a:lnTo>
                    <a:pt x="40751" y="72048"/>
                  </a:lnTo>
                  <a:lnTo>
                    <a:pt x="63240" y="81109"/>
                  </a:lnTo>
                  <a:lnTo>
                    <a:pt x="81406" y="85585"/>
                  </a:lnTo>
                  <a:lnTo>
                    <a:pt x="83184" y="87325"/>
                  </a:lnTo>
                  <a:lnTo>
                    <a:pt x="2966973" y="87325"/>
                  </a:lnTo>
                  <a:lnTo>
                    <a:pt x="3003188" y="82468"/>
                  </a:lnTo>
                  <a:lnTo>
                    <a:pt x="3024282" y="74664"/>
                  </a:lnTo>
                  <a:lnTo>
                    <a:pt x="3038375" y="58348"/>
                  </a:lnTo>
                  <a:lnTo>
                    <a:pt x="3053588" y="27952"/>
                  </a:lnTo>
                  <a:lnTo>
                    <a:pt x="3051415" y="16936"/>
                  </a:lnTo>
                  <a:lnTo>
                    <a:pt x="3045444" y="8066"/>
                  </a:lnTo>
                  <a:lnTo>
                    <a:pt x="3036496" y="2151"/>
                  </a:lnTo>
                  <a:lnTo>
                    <a:pt x="3025393" y="0"/>
                  </a:lnTo>
                  <a:close/>
                </a:path>
              </a:pathLst>
            </a:custGeom>
            <a:solidFill>
              <a:srgbClr val="5F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1907" y="3966082"/>
              <a:ext cx="2419350" cy="1569720"/>
            </a:xfrm>
            <a:custGeom>
              <a:avLst/>
              <a:gdLst/>
              <a:ahLst/>
              <a:cxnLst/>
              <a:rect l="l" t="t" r="r" b="b"/>
              <a:pathLst>
                <a:path w="2419350" h="1569720">
                  <a:moveTo>
                    <a:pt x="2364232" y="0"/>
                  </a:moveTo>
                  <a:lnTo>
                    <a:pt x="54863" y="0"/>
                  </a:lnTo>
                  <a:lnTo>
                    <a:pt x="33593" y="5865"/>
                  </a:lnTo>
                  <a:lnTo>
                    <a:pt x="16144" y="21685"/>
                  </a:lnTo>
                  <a:lnTo>
                    <a:pt x="4339" y="44791"/>
                  </a:lnTo>
                  <a:lnTo>
                    <a:pt x="0" y="72517"/>
                  </a:lnTo>
                  <a:lnTo>
                    <a:pt x="0" y="1497076"/>
                  </a:lnTo>
                  <a:lnTo>
                    <a:pt x="4339" y="1525531"/>
                  </a:lnTo>
                  <a:lnTo>
                    <a:pt x="16144" y="1548511"/>
                  </a:lnTo>
                  <a:lnTo>
                    <a:pt x="33593" y="1563870"/>
                  </a:lnTo>
                  <a:lnTo>
                    <a:pt x="54863" y="1569466"/>
                  </a:lnTo>
                  <a:lnTo>
                    <a:pt x="2364232" y="1569466"/>
                  </a:lnTo>
                  <a:lnTo>
                    <a:pt x="2385482" y="1563620"/>
                  </a:lnTo>
                  <a:lnTo>
                    <a:pt x="2402887" y="1547844"/>
                  </a:lnTo>
                  <a:lnTo>
                    <a:pt x="2414649" y="1524781"/>
                  </a:lnTo>
                  <a:lnTo>
                    <a:pt x="2418968" y="1497076"/>
                  </a:lnTo>
                  <a:lnTo>
                    <a:pt x="2418968" y="72517"/>
                  </a:lnTo>
                  <a:lnTo>
                    <a:pt x="2414649" y="44041"/>
                  </a:lnTo>
                  <a:lnTo>
                    <a:pt x="2402887" y="21018"/>
                  </a:lnTo>
                  <a:lnTo>
                    <a:pt x="2385482" y="5615"/>
                  </a:lnTo>
                  <a:lnTo>
                    <a:pt x="23642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6682" y="4061332"/>
              <a:ext cx="2200275" cy="1343025"/>
            </a:xfrm>
            <a:custGeom>
              <a:avLst/>
              <a:gdLst/>
              <a:ahLst/>
              <a:cxnLst/>
              <a:rect l="l" t="t" r="r" b="b"/>
              <a:pathLst>
                <a:path w="2200275" h="1343025">
                  <a:moveTo>
                    <a:pt x="2199893" y="0"/>
                  </a:moveTo>
                  <a:lnTo>
                    <a:pt x="0" y="0"/>
                  </a:lnTo>
                  <a:lnTo>
                    <a:pt x="0" y="1342643"/>
                  </a:lnTo>
                  <a:lnTo>
                    <a:pt x="2199893" y="1342643"/>
                  </a:lnTo>
                  <a:lnTo>
                    <a:pt x="21998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18532" y="5490082"/>
              <a:ext cx="3086100" cy="105410"/>
            </a:xfrm>
            <a:custGeom>
              <a:avLst/>
              <a:gdLst/>
              <a:ahLst/>
              <a:cxnLst/>
              <a:rect l="l" t="t" r="r" b="b"/>
              <a:pathLst>
                <a:path w="3086100" h="105410">
                  <a:moveTo>
                    <a:pt x="3006343" y="0"/>
                  </a:moveTo>
                  <a:lnTo>
                    <a:pt x="79375" y="0"/>
                  </a:lnTo>
                  <a:lnTo>
                    <a:pt x="48631" y="5921"/>
                  </a:lnTo>
                  <a:lnTo>
                    <a:pt x="23828" y="22129"/>
                  </a:lnTo>
                  <a:lnTo>
                    <a:pt x="6955" y="46291"/>
                  </a:lnTo>
                  <a:lnTo>
                    <a:pt x="0" y="76072"/>
                  </a:lnTo>
                  <a:lnTo>
                    <a:pt x="0" y="90296"/>
                  </a:lnTo>
                  <a:lnTo>
                    <a:pt x="3647" y="99461"/>
                  </a:lnTo>
                  <a:lnTo>
                    <a:pt x="10604" y="103987"/>
                  </a:lnTo>
                  <a:lnTo>
                    <a:pt x="18895" y="105198"/>
                  </a:lnTo>
                  <a:lnTo>
                    <a:pt x="26542" y="104419"/>
                  </a:lnTo>
                  <a:lnTo>
                    <a:pt x="31750" y="102654"/>
                  </a:lnTo>
                  <a:lnTo>
                    <a:pt x="3055746" y="102654"/>
                  </a:lnTo>
                  <a:lnTo>
                    <a:pt x="3074046" y="104509"/>
                  </a:lnTo>
                  <a:lnTo>
                    <a:pt x="3083083" y="104211"/>
                  </a:lnTo>
                  <a:lnTo>
                    <a:pt x="3085500" y="100934"/>
                  </a:lnTo>
                  <a:lnTo>
                    <a:pt x="3083941" y="93852"/>
                  </a:lnTo>
                  <a:lnTo>
                    <a:pt x="3083941" y="77850"/>
                  </a:lnTo>
                  <a:lnTo>
                    <a:pt x="3077781" y="47791"/>
                  </a:lnTo>
                  <a:lnTo>
                    <a:pt x="3061049" y="23018"/>
                  </a:lnTo>
                  <a:lnTo>
                    <a:pt x="3036363" y="6199"/>
                  </a:lnTo>
                  <a:lnTo>
                    <a:pt x="3006343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38336" y="5495924"/>
              <a:ext cx="438150" cy="47625"/>
            </a:xfrm>
            <a:custGeom>
              <a:avLst/>
              <a:gdLst/>
              <a:ahLst/>
              <a:cxnLst/>
              <a:rect l="l" t="t" r="r" b="b"/>
              <a:pathLst>
                <a:path w="438150" h="47625">
                  <a:moveTo>
                    <a:pt x="402570" y="45974"/>
                  </a:moveTo>
                  <a:lnTo>
                    <a:pt x="400792" y="45974"/>
                  </a:lnTo>
                  <a:lnTo>
                    <a:pt x="403078" y="46355"/>
                  </a:lnTo>
                  <a:lnTo>
                    <a:pt x="406507" y="46228"/>
                  </a:lnTo>
                  <a:lnTo>
                    <a:pt x="407269" y="46100"/>
                  </a:lnTo>
                  <a:lnTo>
                    <a:pt x="402570" y="45974"/>
                  </a:lnTo>
                  <a:close/>
                </a:path>
                <a:path w="438150" h="47625">
                  <a:moveTo>
                    <a:pt x="438130" y="0"/>
                  </a:moveTo>
                  <a:lnTo>
                    <a:pt x="434574" y="0"/>
                  </a:lnTo>
                  <a:lnTo>
                    <a:pt x="434574" y="1650"/>
                  </a:lnTo>
                  <a:lnTo>
                    <a:pt x="433566" y="21639"/>
                  </a:lnTo>
                  <a:lnTo>
                    <a:pt x="428319" y="34591"/>
                  </a:lnTo>
                  <a:lnTo>
                    <a:pt x="420643" y="41995"/>
                  </a:lnTo>
                  <a:lnTo>
                    <a:pt x="412349" y="45338"/>
                  </a:lnTo>
                  <a:lnTo>
                    <a:pt x="407269" y="46100"/>
                  </a:lnTo>
                  <a:lnTo>
                    <a:pt x="409555" y="46100"/>
                  </a:lnTo>
                  <a:lnTo>
                    <a:pt x="419467" y="44237"/>
                  </a:lnTo>
                  <a:lnTo>
                    <a:pt x="429700" y="37671"/>
                  </a:lnTo>
                  <a:lnTo>
                    <a:pt x="437005" y="23794"/>
                  </a:lnTo>
                  <a:lnTo>
                    <a:pt x="438130" y="0"/>
                  </a:lnTo>
                  <a:close/>
                </a:path>
                <a:path w="438150" h="47625">
                  <a:moveTo>
                    <a:pt x="1024" y="18762"/>
                  </a:moveTo>
                  <a:lnTo>
                    <a:pt x="0" y="22514"/>
                  </a:lnTo>
                  <a:lnTo>
                    <a:pt x="138" y="34258"/>
                  </a:lnTo>
                  <a:lnTo>
                    <a:pt x="7945" y="41191"/>
                  </a:lnTo>
                  <a:lnTo>
                    <a:pt x="25253" y="47625"/>
                  </a:lnTo>
                  <a:lnTo>
                    <a:pt x="7389" y="36593"/>
                  </a:lnTo>
                  <a:lnTo>
                    <a:pt x="1027" y="20621"/>
                  </a:lnTo>
                  <a:lnTo>
                    <a:pt x="1024" y="18762"/>
                  </a:lnTo>
                  <a:close/>
                </a:path>
                <a:path w="438150" h="47625">
                  <a:moveTo>
                    <a:pt x="23475" y="44196"/>
                  </a:moveTo>
                  <a:lnTo>
                    <a:pt x="25253" y="45974"/>
                  </a:lnTo>
                  <a:lnTo>
                    <a:pt x="27031" y="45974"/>
                  </a:lnTo>
                  <a:lnTo>
                    <a:pt x="23475" y="44196"/>
                  </a:lnTo>
                  <a:close/>
                </a:path>
                <a:path w="438150" h="47625">
                  <a:moveTo>
                    <a:pt x="2139" y="0"/>
                  </a:moveTo>
                  <a:lnTo>
                    <a:pt x="1000" y="6244"/>
                  </a:lnTo>
                  <a:lnTo>
                    <a:pt x="1024" y="18762"/>
                  </a:lnTo>
                  <a:lnTo>
                    <a:pt x="5695" y="165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8200" y="5543549"/>
              <a:ext cx="114300" cy="28575"/>
            </a:xfrm>
            <a:custGeom>
              <a:avLst/>
              <a:gdLst/>
              <a:ahLst/>
              <a:cxnLst/>
              <a:rect l="l" t="t" r="r" b="b"/>
              <a:pathLst>
                <a:path w="114300" h="28575">
                  <a:moveTo>
                    <a:pt x="110744" y="0"/>
                  </a:moveTo>
                  <a:lnTo>
                    <a:pt x="3555" y="0"/>
                  </a:lnTo>
                  <a:lnTo>
                    <a:pt x="0" y="3556"/>
                  </a:lnTo>
                  <a:lnTo>
                    <a:pt x="0" y="25018"/>
                  </a:lnTo>
                  <a:lnTo>
                    <a:pt x="3555" y="28575"/>
                  </a:lnTo>
                  <a:lnTo>
                    <a:pt x="110744" y="28575"/>
                  </a:lnTo>
                  <a:lnTo>
                    <a:pt x="114300" y="25018"/>
                  </a:lnTo>
                  <a:lnTo>
                    <a:pt x="114300" y="355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76775" y="5543549"/>
              <a:ext cx="57150" cy="19050"/>
            </a:xfrm>
            <a:custGeom>
              <a:avLst/>
              <a:gdLst/>
              <a:ahLst/>
              <a:cxnLst/>
              <a:rect l="l" t="t" r="r" b="b"/>
              <a:pathLst>
                <a:path w="57150" h="19050">
                  <a:moveTo>
                    <a:pt x="54737" y="0"/>
                  </a:moveTo>
                  <a:lnTo>
                    <a:pt x="2412" y="0"/>
                  </a:lnTo>
                  <a:lnTo>
                    <a:pt x="0" y="2412"/>
                  </a:lnTo>
                  <a:lnTo>
                    <a:pt x="0" y="16637"/>
                  </a:lnTo>
                  <a:lnTo>
                    <a:pt x="2412" y="19050"/>
                  </a:lnTo>
                  <a:lnTo>
                    <a:pt x="54737" y="19050"/>
                  </a:lnTo>
                  <a:lnTo>
                    <a:pt x="57150" y="16637"/>
                  </a:lnTo>
                  <a:lnTo>
                    <a:pt x="57150" y="241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96150" y="5543549"/>
              <a:ext cx="238125" cy="28575"/>
            </a:xfrm>
            <a:custGeom>
              <a:avLst/>
              <a:gdLst/>
              <a:ahLst/>
              <a:cxnLst/>
              <a:rect l="l" t="t" r="r" b="b"/>
              <a:pathLst>
                <a:path w="238125" h="28575">
                  <a:moveTo>
                    <a:pt x="234569" y="0"/>
                  </a:moveTo>
                  <a:lnTo>
                    <a:pt x="3555" y="0"/>
                  </a:lnTo>
                  <a:lnTo>
                    <a:pt x="0" y="3556"/>
                  </a:lnTo>
                  <a:lnTo>
                    <a:pt x="0" y="25018"/>
                  </a:lnTo>
                  <a:lnTo>
                    <a:pt x="3555" y="28575"/>
                  </a:lnTo>
                  <a:lnTo>
                    <a:pt x="234569" y="28575"/>
                  </a:lnTo>
                  <a:lnTo>
                    <a:pt x="238125" y="25018"/>
                  </a:lnTo>
                  <a:lnTo>
                    <a:pt x="238125" y="355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43775" y="5543549"/>
              <a:ext cx="142875" cy="19050"/>
            </a:xfrm>
            <a:custGeom>
              <a:avLst/>
              <a:gdLst/>
              <a:ahLst/>
              <a:cxnLst/>
              <a:rect l="l" t="t" r="r" b="b"/>
              <a:pathLst>
                <a:path w="142875" h="19050">
                  <a:moveTo>
                    <a:pt x="140461" y="0"/>
                  </a:moveTo>
                  <a:lnTo>
                    <a:pt x="2413" y="0"/>
                  </a:lnTo>
                  <a:lnTo>
                    <a:pt x="0" y="2412"/>
                  </a:lnTo>
                  <a:lnTo>
                    <a:pt x="0" y="16637"/>
                  </a:lnTo>
                  <a:lnTo>
                    <a:pt x="2413" y="19050"/>
                  </a:lnTo>
                  <a:lnTo>
                    <a:pt x="140461" y="19050"/>
                  </a:lnTo>
                  <a:lnTo>
                    <a:pt x="142875" y="16637"/>
                  </a:lnTo>
                  <a:lnTo>
                    <a:pt x="142875" y="2412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5950" y="3962399"/>
              <a:ext cx="1466850" cy="1457325"/>
            </a:xfrm>
            <a:custGeom>
              <a:avLst/>
              <a:gdLst/>
              <a:ahLst/>
              <a:cxnLst/>
              <a:rect l="l" t="t" r="r" b="b"/>
              <a:pathLst>
                <a:path w="1466850" h="1457325">
                  <a:moveTo>
                    <a:pt x="912368" y="0"/>
                  </a:moveTo>
                  <a:lnTo>
                    <a:pt x="0" y="1457325"/>
                  </a:lnTo>
                  <a:lnTo>
                    <a:pt x="1463802" y="1457325"/>
                  </a:lnTo>
                  <a:lnTo>
                    <a:pt x="1466850" y="3810"/>
                  </a:lnTo>
                  <a:lnTo>
                    <a:pt x="912368" y="0"/>
                  </a:lnTo>
                  <a:close/>
                </a:path>
              </a:pathLst>
            </a:custGeom>
            <a:solidFill>
              <a:srgbClr val="99999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2823" y="4381499"/>
              <a:ext cx="1654175" cy="535305"/>
            </a:xfrm>
            <a:custGeom>
              <a:avLst/>
              <a:gdLst/>
              <a:ahLst/>
              <a:cxnLst/>
              <a:rect l="l" t="t" r="r" b="b"/>
              <a:pathLst>
                <a:path w="1654175" h="535304">
                  <a:moveTo>
                    <a:pt x="3301" y="0"/>
                  </a:moveTo>
                  <a:lnTo>
                    <a:pt x="0" y="0"/>
                  </a:lnTo>
                  <a:lnTo>
                    <a:pt x="0" y="535051"/>
                  </a:lnTo>
                  <a:lnTo>
                    <a:pt x="1654048" y="535051"/>
                  </a:lnTo>
                </a:path>
              </a:pathLst>
            </a:custGeom>
            <a:ln w="38099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09774" y="3362261"/>
              <a:ext cx="2290826" cy="12430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4564" y="3367278"/>
              <a:ext cx="2276475" cy="1228725"/>
            </a:xfrm>
            <a:custGeom>
              <a:avLst/>
              <a:gdLst/>
              <a:ahLst/>
              <a:cxnLst/>
              <a:rect l="l" t="t" r="r" b="b"/>
              <a:pathLst>
                <a:path w="2276475" h="1228725">
                  <a:moveTo>
                    <a:pt x="850555" y="0"/>
                  </a:moveTo>
                  <a:lnTo>
                    <a:pt x="916955" y="1492"/>
                  </a:lnTo>
                  <a:lnTo>
                    <a:pt x="978350" y="8617"/>
                  </a:lnTo>
                  <a:lnTo>
                    <a:pt x="1034823" y="20686"/>
                  </a:lnTo>
                  <a:lnTo>
                    <a:pt x="1086460" y="37010"/>
                  </a:lnTo>
                  <a:lnTo>
                    <a:pt x="1133345" y="56901"/>
                  </a:lnTo>
                  <a:lnTo>
                    <a:pt x="1175562" y="79668"/>
                  </a:lnTo>
                  <a:lnTo>
                    <a:pt x="1213197" y="104624"/>
                  </a:lnTo>
                  <a:lnTo>
                    <a:pt x="1246333" y="131080"/>
                  </a:lnTo>
                  <a:lnTo>
                    <a:pt x="1275056" y="158347"/>
                  </a:lnTo>
                  <a:lnTo>
                    <a:pt x="1319600" y="212558"/>
                  </a:lnTo>
                  <a:lnTo>
                    <a:pt x="1347506" y="261747"/>
                  </a:lnTo>
                  <a:lnTo>
                    <a:pt x="1383563" y="245442"/>
                  </a:lnTo>
                  <a:lnTo>
                    <a:pt x="1423700" y="231612"/>
                  </a:lnTo>
                  <a:lnTo>
                    <a:pt x="1467018" y="221157"/>
                  </a:lnTo>
                  <a:lnTo>
                    <a:pt x="1512622" y="214979"/>
                  </a:lnTo>
                  <a:lnTo>
                    <a:pt x="1559612" y="213980"/>
                  </a:lnTo>
                  <a:lnTo>
                    <a:pt x="1607092" y="219063"/>
                  </a:lnTo>
                  <a:lnTo>
                    <a:pt x="1654164" y="231128"/>
                  </a:lnTo>
                  <a:lnTo>
                    <a:pt x="1699931" y="251079"/>
                  </a:lnTo>
                  <a:lnTo>
                    <a:pt x="1739041" y="274822"/>
                  </a:lnTo>
                  <a:lnTo>
                    <a:pt x="1772629" y="305403"/>
                  </a:lnTo>
                  <a:lnTo>
                    <a:pt x="1799991" y="341775"/>
                  </a:lnTo>
                  <a:lnTo>
                    <a:pt x="1820427" y="382893"/>
                  </a:lnTo>
                  <a:lnTo>
                    <a:pt x="1833234" y="427710"/>
                  </a:lnTo>
                  <a:lnTo>
                    <a:pt x="1837710" y="475180"/>
                  </a:lnTo>
                  <a:lnTo>
                    <a:pt x="1833154" y="524256"/>
                  </a:lnTo>
                  <a:lnTo>
                    <a:pt x="1893167" y="518733"/>
                  </a:lnTo>
                  <a:lnTo>
                    <a:pt x="1950044" y="521647"/>
                  </a:lnTo>
                  <a:lnTo>
                    <a:pt x="2003295" y="531592"/>
                  </a:lnTo>
                  <a:lnTo>
                    <a:pt x="2052427" y="547160"/>
                  </a:lnTo>
                  <a:lnTo>
                    <a:pt x="2096949" y="566943"/>
                  </a:lnTo>
                  <a:lnTo>
                    <a:pt x="2136369" y="589535"/>
                  </a:lnTo>
                  <a:lnTo>
                    <a:pt x="2170196" y="613526"/>
                  </a:lnTo>
                  <a:lnTo>
                    <a:pt x="2219105" y="660082"/>
                  </a:lnTo>
                  <a:lnTo>
                    <a:pt x="2249263" y="714321"/>
                  </a:lnTo>
                  <a:lnTo>
                    <a:pt x="2262568" y="754872"/>
                  </a:lnTo>
                  <a:lnTo>
                    <a:pt x="2271963" y="799971"/>
                  </a:lnTo>
                  <a:lnTo>
                    <a:pt x="2276288" y="848106"/>
                  </a:lnTo>
                  <a:lnTo>
                    <a:pt x="2274387" y="897764"/>
                  </a:lnTo>
                  <a:lnTo>
                    <a:pt x="2265100" y="947435"/>
                  </a:lnTo>
                  <a:lnTo>
                    <a:pt x="2247271" y="995606"/>
                  </a:lnTo>
                  <a:lnTo>
                    <a:pt x="2219742" y="1040765"/>
                  </a:lnTo>
                  <a:lnTo>
                    <a:pt x="2186674" y="1076641"/>
                  </a:lnTo>
                  <a:lnTo>
                    <a:pt x="2151595" y="1108882"/>
                  </a:lnTo>
                  <a:lnTo>
                    <a:pt x="2114303" y="1137440"/>
                  </a:lnTo>
                  <a:lnTo>
                    <a:pt x="2074594" y="1162262"/>
                  </a:lnTo>
                  <a:lnTo>
                    <a:pt x="2032262" y="1183300"/>
                  </a:lnTo>
                  <a:lnTo>
                    <a:pt x="1987106" y="1200502"/>
                  </a:lnTo>
                  <a:lnTo>
                    <a:pt x="1938920" y="1213820"/>
                  </a:lnTo>
                  <a:lnTo>
                    <a:pt x="1887501" y="1223201"/>
                  </a:lnTo>
                  <a:lnTo>
                    <a:pt x="1832646" y="1228598"/>
                  </a:lnTo>
                  <a:lnTo>
                    <a:pt x="468031" y="1224534"/>
                  </a:lnTo>
                  <a:lnTo>
                    <a:pt x="418217" y="1222950"/>
                  </a:lnTo>
                  <a:lnTo>
                    <a:pt x="369427" y="1218666"/>
                  </a:lnTo>
                  <a:lnTo>
                    <a:pt x="322027" y="1211417"/>
                  </a:lnTo>
                  <a:lnTo>
                    <a:pt x="276384" y="1200939"/>
                  </a:lnTo>
                  <a:lnTo>
                    <a:pt x="232862" y="1186966"/>
                  </a:lnTo>
                  <a:lnTo>
                    <a:pt x="191828" y="1169234"/>
                  </a:lnTo>
                  <a:lnTo>
                    <a:pt x="153648" y="1147476"/>
                  </a:lnTo>
                  <a:lnTo>
                    <a:pt x="118688" y="1121429"/>
                  </a:lnTo>
                  <a:lnTo>
                    <a:pt x="87313" y="1090827"/>
                  </a:lnTo>
                  <a:lnTo>
                    <a:pt x="59890" y="1055406"/>
                  </a:lnTo>
                  <a:lnTo>
                    <a:pt x="36784" y="1014900"/>
                  </a:lnTo>
                  <a:lnTo>
                    <a:pt x="18362" y="969045"/>
                  </a:lnTo>
                  <a:lnTo>
                    <a:pt x="4989" y="917575"/>
                  </a:lnTo>
                  <a:lnTo>
                    <a:pt x="0" y="858996"/>
                  </a:lnTo>
                  <a:lnTo>
                    <a:pt x="1383" y="825137"/>
                  </a:lnTo>
                  <a:lnTo>
                    <a:pt x="15616" y="752156"/>
                  </a:lnTo>
                  <a:lnTo>
                    <a:pt x="29950" y="714582"/>
                  </a:lnTo>
                  <a:lnTo>
                    <a:pt x="50086" y="677321"/>
                  </a:lnTo>
                  <a:lnTo>
                    <a:pt x="76766" y="641145"/>
                  </a:lnTo>
                  <a:lnTo>
                    <a:pt x="110732" y="606831"/>
                  </a:lnTo>
                  <a:lnTo>
                    <a:pt x="152726" y="575153"/>
                  </a:lnTo>
                  <a:lnTo>
                    <a:pt x="203490" y="546885"/>
                  </a:lnTo>
                  <a:lnTo>
                    <a:pt x="263768" y="522803"/>
                  </a:lnTo>
                  <a:lnTo>
                    <a:pt x="334300" y="503682"/>
                  </a:lnTo>
                  <a:lnTo>
                    <a:pt x="335299" y="472820"/>
                  </a:lnTo>
                  <a:lnTo>
                    <a:pt x="345390" y="404104"/>
                  </a:lnTo>
                  <a:lnTo>
                    <a:pt x="367743" y="329571"/>
                  </a:lnTo>
                  <a:lnTo>
                    <a:pt x="384071" y="291438"/>
                  </a:lnTo>
                  <a:lnTo>
                    <a:pt x="404129" y="253431"/>
                  </a:lnTo>
                  <a:lnTo>
                    <a:pt x="428137" y="216074"/>
                  </a:lnTo>
                  <a:lnTo>
                    <a:pt x="456316" y="179895"/>
                  </a:lnTo>
                  <a:lnTo>
                    <a:pt x="488889" y="145419"/>
                  </a:lnTo>
                  <a:lnTo>
                    <a:pt x="526075" y="113173"/>
                  </a:lnTo>
                  <a:lnTo>
                    <a:pt x="568097" y="83683"/>
                  </a:lnTo>
                  <a:lnTo>
                    <a:pt x="615175" y="57475"/>
                  </a:lnTo>
                  <a:lnTo>
                    <a:pt x="667531" y="35076"/>
                  </a:lnTo>
                  <a:lnTo>
                    <a:pt x="725385" y="17012"/>
                  </a:lnTo>
                  <a:lnTo>
                    <a:pt x="788960" y="3810"/>
                  </a:lnTo>
                  <a:lnTo>
                    <a:pt x="835501" y="506"/>
                  </a:lnTo>
                  <a:lnTo>
                    <a:pt x="850555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32562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80" dirty="0">
                <a:latin typeface="Trebuchet MS"/>
                <a:cs typeface="Trebuchet MS"/>
              </a:rPr>
              <a:t>Structure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Modeling</a:t>
            </a:r>
            <a:r>
              <a:rPr sz="2250" spc="-204" dirty="0">
                <a:latin typeface="Trebuchet MS"/>
                <a:cs typeface="Trebuchet MS"/>
              </a:rPr>
              <a:t>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24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Class</a:t>
            </a:r>
            <a:r>
              <a:rPr sz="2250" spc="-18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0025" y="3352736"/>
            <a:ext cx="2290826" cy="124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34920" y="3921823"/>
            <a:ext cx="1219835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80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4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Category  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Fragment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2301" y="2206625"/>
            <a:ext cx="865505" cy="462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25"/>
              </a:spcBef>
            </a:pPr>
            <a:r>
              <a:rPr sz="1400" b="1" spc="10" dirty="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7976" y="2191702"/>
            <a:ext cx="865505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">
              <a:lnSpc>
                <a:spcPct val="102800"/>
              </a:lnSpc>
              <a:spcBef>
                <a:spcPts val="8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Category  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b="1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9934" y="3921823"/>
            <a:ext cx="1052195" cy="43947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80"/>
              </a:spcBef>
            </a:pPr>
            <a:r>
              <a:rPr lang="de-DE" sz="1400" b="1" spc="25" dirty="0">
                <a:solidFill>
                  <a:srgbClr val="FFFFFF"/>
                </a:solidFill>
                <a:latin typeface="Arial"/>
                <a:cs typeface="Arial"/>
              </a:rPr>
              <a:t>Help &amp;FAQ</a:t>
            </a:r>
            <a:r>
              <a:rPr sz="1400" b="1" spc="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lang="de-DE" sz="1400" b="1" spc="40" dirty="0">
                <a:solidFill>
                  <a:srgbClr val="FFFFFF"/>
                </a:solidFill>
                <a:latin typeface="Arial"/>
                <a:cs typeface="Arial"/>
              </a:rPr>
              <a:t>Menu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33975" y="2924175"/>
            <a:ext cx="0" cy="942340"/>
          </a:xfrm>
          <a:custGeom>
            <a:avLst/>
            <a:gdLst/>
            <a:ahLst/>
            <a:cxnLst/>
            <a:rect l="l" t="t" r="r" b="b"/>
            <a:pathLst>
              <a:path h="942339">
                <a:moveTo>
                  <a:pt x="0" y="0"/>
                </a:moveTo>
                <a:lnTo>
                  <a:pt x="0" y="942213"/>
                </a:lnTo>
              </a:path>
            </a:pathLst>
          </a:custGeom>
          <a:ln w="3810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56683" y="4061333"/>
            <a:ext cx="2200275" cy="13430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11430" algn="ctr">
              <a:lnSpc>
                <a:spcPct val="100000"/>
              </a:lnSpc>
            </a:pPr>
            <a:r>
              <a:rPr sz="2000" b="1" spc="20" dirty="0">
                <a:latin typeface="Arial"/>
                <a:cs typeface="Arial"/>
              </a:rPr>
              <a:t>Fundamental</a:t>
            </a:r>
            <a:endParaRPr sz="20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5"/>
              </a:spcBef>
            </a:pPr>
            <a:r>
              <a:rPr sz="2000" b="1" spc="20" dirty="0">
                <a:latin typeface="Arial"/>
                <a:cs typeface="Arial"/>
              </a:rPr>
              <a:t>Classes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4215" y="1542097"/>
            <a:ext cx="2402840" cy="17405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486409" algn="r">
              <a:lnSpc>
                <a:spcPct val="100299"/>
              </a:lnSpc>
              <a:spcBef>
                <a:spcPts val="120"/>
              </a:spcBef>
            </a:pPr>
            <a:r>
              <a:rPr sz="1400" spc="20" dirty="0">
                <a:latin typeface="Bookman Uralic"/>
                <a:cs typeface="Bookman Uralic"/>
              </a:rPr>
              <a:t>Home </a:t>
            </a:r>
            <a:r>
              <a:rPr sz="1400" spc="10" dirty="0">
                <a:latin typeface="Bookman Uralic"/>
                <a:cs typeface="Bookman Uralic"/>
              </a:rPr>
              <a:t>fragment</a:t>
            </a:r>
            <a:r>
              <a:rPr sz="1400" spc="-31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is</a:t>
            </a:r>
            <a:r>
              <a:rPr sz="1400" spc="-2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the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entry </a:t>
            </a:r>
            <a:r>
              <a:rPr sz="1400" spc="25" dirty="0">
                <a:latin typeface="Bookman Uralic"/>
                <a:cs typeface="Bookman Uralic"/>
              </a:rPr>
              <a:t>point</a:t>
            </a:r>
            <a:r>
              <a:rPr sz="1400" spc="-31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of</a:t>
            </a:r>
            <a:r>
              <a:rPr sz="1400" spc="-3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our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application</a:t>
            </a:r>
            <a:r>
              <a:rPr sz="1400" spc="-21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from</a:t>
            </a:r>
            <a:r>
              <a:rPr sz="1400" spc="-16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where</a:t>
            </a:r>
            <a:r>
              <a:rPr sz="1400" spc="-10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we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can</a:t>
            </a:r>
            <a:r>
              <a:rPr sz="1400" spc="-60" dirty="0">
                <a:latin typeface="Bookman Uralic"/>
                <a:cs typeface="Bookman Uralic"/>
              </a:rPr>
              <a:t> </a:t>
            </a:r>
            <a:r>
              <a:rPr sz="1400" spc="40" dirty="0">
                <a:latin typeface="Bookman Uralic"/>
                <a:cs typeface="Bookman Uralic"/>
              </a:rPr>
              <a:t>move</a:t>
            </a:r>
            <a:r>
              <a:rPr sz="1400" spc="-15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around</a:t>
            </a:r>
            <a:r>
              <a:rPr sz="1400" spc="-145" dirty="0">
                <a:latin typeface="Bookman Uralic"/>
                <a:cs typeface="Bookman Uralic"/>
              </a:rPr>
              <a:t> </a:t>
            </a:r>
            <a:r>
              <a:rPr sz="1400" dirty="0">
                <a:latin typeface="Bookman Uralic"/>
                <a:cs typeface="Bookman Uralic"/>
              </a:rPr>
              <a:t>to</a:t>
            </a:r>
            <a:r>
              <a:rPr sz="1400" spc="-6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other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fragments</a:t>
            </a:r>
            <a:r>
              <a:rPr sz="1400" spc="-155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It</a:t>
            </a:r>
            <a:r>
              <a:rPr sz="1400" spc="-4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consists</a:t>
            </a:r>
            <a:r>
              <a:rPr sz="1400" spc="-16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of</a:t>
            </a:r>
            <a:r>
              <a:rPr sz="1400" spc="-90" dirty="0">
                <a:latin typeface="Bookman Uralic"/>
                <a:cs typeface="Bookman Uralic"/>
              </a:rPr>
              <a:t> </a:t>
            </a:r>
            <a:r>
              <a:rPr sz="1400" spc="-10" dirty="0">
                <a:latin typeface="Bookman Uralic"/>
                <a:cs typeface="Bookman Uralic"/>
              </a:rPr>
              <a:t>the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summary </a:t>
            </a:r>
            <a:r>
              <a:rPr sz="1400" spc="20" dirty="0">
                <a:latin typeface="Bookman Uralic"/>
                <a:cs typeface="Bookman Uralic"/>
              </a:rPr>
              <a:t>of</a:t>
            </a:r>
            <a:r>
              <a:rPr sz="1400" spc="-21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the</a:t>
            </a:r>
            <a:r>
              <a:rPr sz="1400" spc="-80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monthly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transactions </a:t>
            </a:r>
            <a:r>
              <a:rPr sz="1400" spc="20" dirty="0">
                <a:latin typeface="Bookman Uralic"/>
                <a:cs typeface="Bookman Uralic"/>
              </a:rPr>
              <a:t>in</a:t>
            </a:r>
            <a:r>
              <a:rPr sz="1400" spc="-30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form</a:t>
            </a:r>
            <a:r>
              <a:rPr sz="1400" spc="-8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of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visual</a:t>
            </a:r>
            <a:r>
              <a:rPr sz="1400" spc="-15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charts</a:t>
            </a:r>
            <a:r>
              <a:rPr sz="1400" spc="-16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and</a:t>
            </a:r>
            <a:r>
              <a:rPr sz="1400" spc="-8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graphs.</a:t>
            </a: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2805" y="4839017"/>
            <a:ext cx="2354580" cy="1092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238125" algn="r">
              <a:lnSpc>
                <a:spcPct val="99500"/>
              </a:lnSpc>
              <a:spcBef>
                <a:spcPts val="135"/>
              </a:spcBef>
            </a:pPr>
            <a:r>
              <a:rPr sz="1400" spc="5" dirty="0">
                <a:latin typeface="Bookman Uralic"/>
                <a:cs typeface="Bookman Uralic"/>
              </a:rPr>
              <a:t>Here </a:t>
            </a:r>
            <a:r>
              <a:rPr sz="1400" spc="15" dirty="0">
                <a:latin typeface="Bookman Uralic"/>
                <a:cs typeface="Bookman Uralic"/>
              </a:rPr>
              <a:t>the user can</a:t>
            </a:r>
            <a:r>
              <a:rPr sz="1400" spc="-28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add</a:t>
            </a:r>
            <a:r>
              <a:rPr sz="1400" spc="-14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a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transaction, fill</a:t>
            </a:r>
            <a:r>
              <a:rPr sz="1400" spc="-34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the</a:t>
            </a:r>
            <a:r>
              <a:rPr sz="1400" spc="-9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entries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of amount,</a:t>
            </a:r>
            <a:r>
              <a:rPr sz="1400" spc="-34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date,</a:t>
            </a:r>
            <a:r>
              <a:rPr sz="1400" spc="-3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time,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payment </a:t>
            </a:r>
            <a:r>
              <a:rPr sz="1400" spc="20" dirty="0">
                <a:latin typeface="Bookman Uralic"/>
                <a:cs typeface="Bookman Uralic"/>
              </a:rPr>
              <a:t>method</a:t>
            </a:r>
            <a:r>
              <a:rPr sz="1400" spc="-34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and</a:t>
            </a:r>
            <a:r>
              <a:rPr sz="1400" spc="-14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can </a:t>
            </a:r>
            <a:r>
              <a:rPr sz="140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add </a:t>
            </a:r>
            <a:r>
              <a:rPr sz="1400" spc="10" dirty="0">
                <a:latin typeface="Bookman Uralic"/>
                <a:cs typeface="Bookman Uralic"/>
              </a:rPr>
              <a:t>a </a:t>
            </a:r>
            <a:r>
              <a:rPr sz="1400" spc="15" dirty="0">
                <a:latin typeface="Bookman Uralic"/>
                <a:cs typeface="Bookman Uralic"/>
              </a:rPr>
              <a:t>personal</a:t>
            </a:r>
            <a:r>
              <a:rPr sz="1400" spc="-26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comment</a:t>
            </a:r>
            <a:endParaRPr sz="1400">
              <a:latin typeface="Bookman Uralic"/>
              <a:cs typeface="Bookman Ural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79890" y="4810061"/>
            <a:ext cx="1830070" cy="1313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3675" marR="6350" indent="57150" algn="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latin typeface="Bookman Uralic"/>
                <a:cs typeface="Bookman Uralic"/>
              </a:rPr>
              <a:t>Here </a:t>
            </a:r>
            <a:r>
              <a:rPr sz="1400" spc="15" dirty="0">
                <a:latin typeface="Bookman Uralic"/>
                <a:cs typeface="Bookman Uralic"/>
              </a:rPr>
              <a:t>the</a:t>
            </a:r>
            <a:r>
              <a:rPr sz="1400" spc="-10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user</a:t>
            </a:r>
            <a:r>
              <a:rPr sz="1400" spc="-12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can</a:t>
            </a:r>
            <a:r>
              <a:rPr lang="de-DE" sz="1400" spc="10" dirty="0">
                <a:latin typeface="Bookman Uralic"/>
                <a:cs typeface="Bookman Uralic"/>
              </a:rPr>
              <a:t> resolve any queries and contact us in case of any additional questions regarding the application </a:t>
            </a: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8450" y="1614423"/>
            <a:ext cx="2364105" cy="1091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800" marR="5080" indent="-38100" algn="r">
              <a:lnSpc>
                <a:spcPct val="99800"/>
              </a:lnSpc>
              <a:spcBef>
                <a:spcPts val="125"/>
              </a:spcBef>
            </a:pPr>
            <a:r>
              <a:rPr sz="1400" dirty="0">
                <a:latin typeface="Bookman Uralic"/>
                <a:cs typeface="Bookman Uralic"/>
              </a:rPr>
              <a:t>Here </a:t>
            </a:r>
            <a:r>
              <a:rPr sz="1400" spc="15" dirty="0">
                <a:latin typeface="Bookman Uralic"/>
                <a:cs typeface="Bookman Uralic"/>
              </a:rPr>
              <a:t>the user </a:t>
            </a:r>
            <a:r>
              <a:rPr sz="1400" spc="10" dirty="0">
                <a:latin typeface="Bookman Uralic"/>
                <a:cs typeface="Bookman Uralic"/>
              </a:rPr>
              <a:t>can</a:t>
            </a:r>
            <a:r>
              <a:rPr sz="1400" spc="-260" dirty="0">
                <a:latin typeface="Bookman Uralic"/>
                <a:cs typeface="Bookman Uralic"/>
              </a:rPr>
              <a:t> </a:t>
            </a:r>
            <a:r>
              <a:rPr sz="1400" spc="40" dirty="0">
                <a:latin typeface="Bookman Uralic"/>
                <a:cs typeface="Bookman Uralic"/>
              </a:rPr>
              <a:t>view</a:t>
            </a:r>
            <a:r>
              <a:rPr sz="1400" spc="-14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the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ist </a:t>
            </a:r>
            <a:r>
              <a:rPr sz="1400" spc="20" dirty="0">
                <a:latin typeface="Bookman Uralic"/>
                <a:cs typeface="Bookman Uralic"/>
              </a:rPr>
              <a:t>of </a:t>
            </a:r>
            <a:r>
              <a:rPr sz="1400" spc="15" dirty="0">
                <a:latin typeface="Bookman Uralic"/>
                <a:cs typeface="Bookman Uralic"/>
              </a:rPr>
              <a:t>the</a:t>
            </a:r>
            <a:r>
              <a:rPr sz="1400" spc="-220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entries</a:t>
            </a:r>
            <a:r>
              <a:rPr sz="1400" spc="-15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added.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dirty="0">
                <a:latin typeface="Bookman Uralic"/>
                <a:cs typeface="Bookman Uralic"/>
              </a:rPr>
              <a:t>Here </a:t>
            </a:r>
            <a:r>
              <a:rPr sz="1400" spc="30" dirty="0">
                <a:latin typeface="Bookman Uralic"/>
                <a:cs typeface="Bookman Uralic"/>
              </a:rPr>
              <a:t>he </a:t>
            </a:r>
            <a:r>
              <a:rPr sz="1400" spc="15" dirty="0">
                <a:latin typeface="Bookman Uralic"/>
                <a:cs typeface="Bookman Uralic"/>
              </a:rPr>
              <a:t>can</a:t>
            </a:r>
            <a:r>
              <a:rPr sz="1400" spc="-265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also</a:t>
            </a:r>
            <a:r>
              <a:rPr sz="1400" spc="-65" dirty="0">
                <a:latin typeface="Bookman Uralic"/>
                <a:cs typeface="Bookman Uralic"/>
              </a:rPr>
              <a:t> </a:t>
            </a:r>
            <a:r>
              <a:rPr sz="1400" spc="10" dirty="0">
                <a:latin typeface="Bookman Uralic"/>
                <a:cs typeface="Bookman Uralic"/>
              </a:rPr>
              <a:t>search </a:t>
            </a:r>
            <a:r>
              <a:rPr sz="1400" spc="5" dirty="0">
                <a:latin typeface="Bookman Uralic"/>
                <a:cs typeface="Bookman Uralic"/>
              </a:rPr>
              <a:t> </a:t>
            </a:r>
            <a:r>
              <a:rPr sz="1400" spc="25" dirty="0">
                <a:latin typeface="Bookman Uralic"/>
                <a:cs typeface="Bookman Uralic"/>
              </a:rPr>
              <a:t>and </a:t>
            </a:r>
            <a:r>
              <a:rPr sz="1400" spc="10" dirty="0">
                <a:latin typeface="Bookman Uralic"/>
                <a:cs typeface="Bookman Uralic"/>
              </a:rPr>
              <a:t>filter </a:t>
            </a:r>
            <a:r>
              <a:rPr sz="1400" spc="15" dirty="0">
                <a:latin typeface="Bookman Uralic"/>
                <a:cs typeface="Bookman Uralic"/>
              </a:rPr>
              <a:t>the</a:t>
            </a:r>
            <a:r>
              <a:rPr sz="1400" spc="-29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transactions</a:t>
            </a:r>
            <a:endParaRPr sz="1400">
              <a:latin typeface="Bookman Uralic"/>
              <a:cs typeface="Bookman Uralic"/>
            </a:endParaRPr>
          </a:p>
          <a:p>
            <a:pPr marR="7620" algn="r">
              <a:lnSpc>
                <a:spcPts val="1655"/>
              </a:lnSpc>
            </a:pPr>
            <a:r>
              <a:rPr sz="1400" spc="10" dirty="0">
                <a:latin typeface="Bookman Uralic"/>
                <a:cs typeface="Bookman Uralic"/>
              </a:rPr>
              <a:t>ac</a:t>
            </a:r>
            <a:r>
              <a:rPr sz="1400" spc="15" dirty="0">
                <a:latin typeface="Bookman Uralic"/>
                <a:cs typeface="Bookman Uralic"/>
              </a:rPr>
              <a:t>c</a:t>
            </a:r>
            <a:r>
              <a:rPr sz="1400" spc="35" dirty="0">
                <a:latin typeface="Bookman Uralic"/>
                <a:cs typeface="Bookman Uralic"/>
              </a:rPr>
              <a:t>o</a:t>
            </a:r>
            <a:r>
              <a:rPr sz="1400" spc="-20" dirty="0">
                <a:latin typeface="Bookman Uralic"/>
                <a:cs typeface="Bookman Uralic"/>
              </a:rPr>
              <a:t>r</a:t>
            </a:r>
            <a:r>
              <a:rPr sz="1400" spc="25" dirty="0">
                <a:latin typeface="Bookman Uralic"/>
                <a:cs typeface="Bookman Uralic"/>
              </a:rPr>
              <a:t>di</a:t>
            </a:r>
            <a:r>
              <a:rPr sz="1400" spc="45" dirty="0">
                <a:latin typeface="Bookman Uralic"/>
                <a:cs typeface="Bookman Uralic"/>
              </a:rPr>
              <a:t>n</a:t>
            </a:r>
            <a:r>
              <a:rPr sz="1400" spc="-15" dirty="0">
                <a:latin typeface="Bookman Uralic"/>
                <a:cs typeface="Bookman Uralic"/>
              </a:rPr>
              <a:t>g</a:t>
            </a:r>
            <a:r>
              <a:rPr sz="1400" spc="25" dirty="0">
                <a:latin typeface="Bookman Uralic"/>
                <a:cs typeface="Bookman Uralic"/>
              </a:rPr>
              <a:t>l</a:t>
            </a:r>
            <a:r>
              <a:rPr sz="1400" spc="10" dirty="0">
                <a:latin typeface="Bookman Uralic"/>
                <a:cs typeface="Bookman Uralic"/>
              </a:rPr>
              <a:t>y</a:t>
            </a:r>
            <a:endParaRPr sz="1400">
              <a:latin typeface="Bookman Uralic"/>
              <a:cs typeface="Bookman Ural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6950" y="3228403"/>
            <a:ext cx="12846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latin typeface="Arial"/>
                <a:cs typeface="Arial"/>
              </a:rPr>
              <a:t>Click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spc="10" dirty="0">
                <a:latin typeface="Arial"/>
                <a:cs typeface="Arial"/>
              </a:rPr>
              <a:t>add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475" y="1000125"/>
            <a:ext cx="5591175" cy="5114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32562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80" dirty="0">
                <a:latin typeface="Trebuchet MS"/>
                <a:cs typeface="Trebuchet MS"/>
              </a:rPr>
              <a:t>Structure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Modeling</a:t>
            </a:r>
            <a:r>
              <a:rPr sz="2250" spc="-204" dirty="0">
                <a:latin typeface="Trebuchet MS"/>
                <a:cs typeface="Trebuchet MS"/>
              </a:rPr>
              <a:t>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24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Class</a:t>
            </a:r>
            <a:r>
              <a:rPr sz="2250" spc="-18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775" y="1299273"/>
            <a:ext cx="4582795" cy="41165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8450" marR="5080" indent="-286385">
              <a:lnSpc>
                <a:spcPts val="2850"/>
              </a:lnSpc>
              <a:spcBef>
                <a:spcPts val="22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de-DE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class(component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180975" indent="-286385">
              <a:lnSpc>
                <a:spcPct val="1000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4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modifiers 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33655" indent="-286385">
              <a:lnSpc>
                <a:spcPct val="99700"/>
              </a:lnSpc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(association,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aggregation, components) 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determined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4783" y="1541155"/>
            <a:ext cx="4861860" cy="5062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96633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80" dirty="0">
                <a:latin typeface="Trebuchet MS"/>
                <a:cs typeface="Trebuchet MS"/>
              </a:rPr>
              <a:t>Behavioral</a:t>
            </a:r>
            <a:r>
              <a:rPr sz="2250" spc="-300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Modeling</a:t>
            </a:r>
            <a:r>
              <a:rPr sz="2250" spc="-204" dirty="0">
                <a:latin typeface="Trebuchet MS"/>
                <a:cs typeface="Trebuchet MS"/>
              </a:rPr>
              <a:t>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170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Use-Case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3F004-168C-7349-9C7E-C91DD76353F5}"/>
              </a:ext>
            </a:extLst>
          </p:cNvPr>
          <p:cNvSpPr/>
          <p:nvPr/>
        </p:nvSpPr>
        <p:spPr>
          <a:xfrm>
            <a:off x="5493912" y="324433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Functional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6253F-EF79-6342-9302-EED86B0E759A}"/>
              </a:ext>
            </a:extLst>
          </p:cNvPr>
          <p:cNvSpPr txBox="1"/>
          <p:nvPr/>
        </p:nvSpPr>
        <p:spPr>
          <a:xfrm>
            <a:off x="1371600" y="1447800"/>
            <a:ext cx="45720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As the part of Release phase -1 Following use cases have been developed: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Visual Representation of the customer data in a form of a pie chart or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Categorically differentiate the transaction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Addition and updation of transactions and a unique thumbnail associated with each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Addition of filters, for user convience filter based on category, Date, time ,Amount.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Help and FAQ menu to provide an user friendly interface.</a:t>
            </a:r>
            <a:br>
              <a:rPr lang="en-DE" dirty="0"/>
            </a:br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4174" y="923925"/>
            <a:ext cx="6205726" cy="5624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74535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80" dirty="0">
                <a:latin typeface="Trebuchet MS"/>
                <a:cs typeface="Trebuchet MS"/>
              </a:rPr>
              <a:t>Behavioral</a:t>
            </a:r>
            <a:r>
              <a:rPr sz="2250" spc="-30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Modeling</a:t>
            </a:r>
            <a:r>
              <a:rPr sz="2250" spc="-204" dirty="0">
                <a:latin typeface="Trebuchet MS"/>
                <a:cs typeface="Trebuchet MS"/>
              </a:rPr>
              <a:t>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85" dirty="0">
                <a:latin typeface="Trebuchet MS"/>
                <a:cs typeface="Trebuchet MS"/>
              </a:rPr>
              <a:t>Activity</a:t>
            </a:r>
            <a:r>
              <a:rPr sz="2250" spc="-250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475" y="1076325"/>
            <a:ext cx="5591175" cy="521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41363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0" dirty="0">
                <a:latin typeface="Trebuchet MS"/>
                <a:cs typeface="Trebuchet MS"/>
              </a:rPr>
              <a:t>System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100" dirty="0">
                <a:latin typeface="Trebuchet MS"/>
                <a:cs typeface="Trebuchet MS"/>
              </a:rPr>
              <a:t>Architecture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70CF6-6A63-4C46-8054-6C5AB5E2BEE4}"/>
              </a:ext>
            </a:extLst>
          </p:cNvPr>
          <p:cNvSpPr txBox="1"/>
          <p:nvPr/>
        </p:nvSpPr>
        <p:spPr>
          <a:xfrm>
            <a:off x="1371600" y="1447800"/>
            <a:ext cx="3581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slide represents the basic architecture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consist of an activity view under which we  have three fragments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Dashboard and the new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java as the programming language and Firebase as our database.</a:t>
            </a:r>
          </a:p>
          <a:p>
            <a:endParaRPr lang="en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920</Words>
  <Application>Microsoft Macintosh PowerPoint</Application>
  <PresentationFormat>Widescreen</PresentationFormat>
  <Paragraphs>189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Uralic</vt:lpstr>
      <vt:lpstr>Calibri</vt:lpstr>
      <vt:lpstr>Gothic Uralic</vt:lpstr>
      <vt:lpstr>Times New Roman</vt:lpstr>
      <vt:lpstr>Trebuchet MS</vt:lpstr>
      <vt:lpstr>Office Theme</vt:lpstr>
      <vt:lpstr>TRESURETROVE: Money Control Milestone 2 – Basic Prototype</vt:lpstr>
      <vt:lpstr>Overview</vt:lpstr>
      <vt:lpstr>Requirement Analysis</vt:lpstr>
      <vt:lpstr>Requirement Analysis - User Stories</vt:lpstr>
      <vt:lpstr>Structure Modeling - Class Diagrams</vt:lpstr>
      <vt:lpstr>Structure Modeling - Class Diagrams</vt:lpstr>
      <vt:lpstr>Behavioral Modeling - Use-Case Diagrams</vt:lpstr>
      <vt:lpstr>Behavioral Modeling - Activity Diagrams</vt:lpstr>
      <vt:lpstr>System Architecture</vt:lpstr>
      <vt:lpstr>PowerPoint Presentation</vt:lpstr>
      <vt:lpstr>Working Prototype</vt:lpstr>
      <vt:lpstr>Working Prototype</vt:lpstr>
      <vt:lpstr>Working Prototype</vt:lpstr>
      <vt:lpstr>Working Prototype</vt:lpstr>
      <vt:lpstr>APPLICATION DEMONSTRATION…….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TRESURETROVE: Money Control Milestone 1 - Team Presentation</dc:title>
  <cp:lastModifiedBy>Microsoft Office User</cp:lastModifiedBy>
  <cp:revision>17</cp:revision>
  <dcterms:created xsi:type="dcterms:W3CDTF">2021-05-23T02:17:14Z</dcterms:created>
  <dcterms:modified xsi:type="dcterms:W3CDTF">2021-05-23T04:48:42Z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2021-05-22T00:00:00Z</vt:filetime>
  </property>
  <property fmtid="{D5CDD505-2E9C-101B-9397-08002B2CF9AE}" pid="3" name="LastSaved">
    <vt:filetime>2021-05-23T00:00:00Z</vt:filetime>
  </property>
</Properties>
</file>